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0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4376" r:id="rId2"/>
    <p:sldMasterId id="2147484389" r:id="rId3"/>
    <p:sldMasterId id="2147484403" r:id="rId4"/>
    <p:sldMasterId id="2147484432" r:id="rId5"/>
    <p:sldMasterId id="2147484446" r:id="rId6"/>
    <p:sldMasterId id="2147484522" r:id="rId7"/>
    <p:sldMasterId id="2147484554" r:id="rId8"/>
    <p:sldMasterId id="2147484632" r:id="rId9"/>
    <p:sldMasterId id="2147484647" r:id="rId10"/>
    <p:sldMasterId id="2147484659" r:id="rId11"/>
  </p:sldMasterIdLst>
  <p:notesMasterIdLst>
    <p:notesMasterId r:id="rId29"/>
  </p:notesMasterIdLst>
  <p:handoutMasterIdLst>
    <p:handoutMasterId r:id="rId30"/>
  </p:handoutMasterIdLst>
  <p:sldIdLst>
    <p:sldId id="1238" r:id="rId12"/>
    <p:sldId id="1268" r:id="rId13"/>
    <p:sldId id="1260" r:id="rId14"/>
    <p:sldId id="1252" r:id="rId15"/>
    <p:sldId id="1267" r:id="rId16"/>
    <p:sldId id="1253" r:id="rId17"/>
    <p:sldId id="1255" r:id="rId18"/>
    <p:sldId id="1256" r:id="rId19"/>
    <p:sldId id="1262" r:id="rId20"/>
    <p:sldId id="1263" r:id="rId21"/>
    <p:sldId id="1265" r:id="rId22"/>
    <p:sldId id="1264" r:id="rId23"/>
    <p:sldId id="1266" r:id="rId24"/>
    <p:sldId id="1257" r:id="rId25"/>
    <p:sldId id="1258" r:id="rId26"/>
    <p:sldId id="1259" r:id="rId27"/>
    <p:sldId id="1251" r:id="rId28"/>
  </p:sldIdLst>
  <p:sldSz cx="9144000" cy="6858000" type="screen4x3"/>
  <p:notesSz cx="6810375" cy="9942513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FF"/>
    <a:srgbClr val="FDB1D3"/>
    <a:srgbClr val="006600"/>
    <a:srgbClr val="FBFBFB"/>
    <a:srgbClr val="990000"/>
    <a:srgbClr val="CCFFCC"/>
    <a:srgbClr val="CCECFF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1" autoAdjust="0"/>
    <p:restoredTop sz="86381" autoAdjust="0"/>
  </p:normalViewPr>
  <p:slideViewPr>
    <p:cSldViewPr snapToGrid="0">
      <p:cViewPr>
        <p:scale>
          <a:sx n="50" d="100"/>
          <a:sy n="50" d="100"/>
        </p:scale>
        <p:origin x="-1133" y="-528"/>
      </p:cViewPr>
      <p:guideLst>
        <p:guide orient="horz" pos="3859"/>
        <p:guide pos="4505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046" y="-78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A8F345-0DA8-4518-912C-E37BEDDED3DC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7654861F-155A-44F3-9584-ACE6AA5A3439}">
      <dgm:prSet phldrT="[Text]"/>
      <dgm:spPr/>
      <dgm:t>
        <a:bodyPr/>
        <a:lstStyle/>
        <a:p>
          <a:r>
            <a:rPr lang="es-CR" dirty="0" smtClean="0"/>
            <a:t>Medidas </a:t>
          </a:r>
          <a:r>
            <a:rPr lang="es-CR" b="1" dirty="0" smtClean="0">
              <a:solidFill>
                <a:srgbClr val="FFFF00"/>
              </a:solidFill>
            </a:rPr>
            <a:t>adicionales </a:t>
          </a:r>
          <a:r>
            <a:rPr lang="es-CR" dirty="0" smtClean="0"/>
            <a:t>relativas a formalidades y procedimientos</a:t>
          </a:r>
          <a:endParaRPr lang="es-CR" dirty="0" smtClean="0"/>
        </a:p>
      </dgm:t>
    </dgm:pt>
    <dgm:pt modelId="{ECC8843E-F5BA-49A0-9A67-8DBA515624D2}" type="parTrans" cxnId="{50BF852C-CF4F-44BF-A58E-B2AC66FC7197}">
      <dgm:prSet/>
      <dgm:spPr/>
      <dgm:t>
        <a:bodyPr/>
        <a:lstStyle/>
        <a:p>
          <a:endParaRPr lang="en-US"/>
        </a:p>
      </dgm:t>
    </dgm:pt>
    <dgm:pt modelId="{3442BD7B-5DC8-473C-AB96-E4431D995495}" type="sibTrans" cxnId="{50BF852C-CF4F-44BF-A58E-B2AC66FC7197}">
      <dgm:prSet/>
      <dgm:spPr/>
      <dgm:t>
        <a:bodyPr/>
        <a:lstStyle/>
        <a:p>
          <a:endParaRPr lang="en-US"/>
        </a:p>
      </dgm:t>
    </dgm:pt>
    <dgm:pt modelId="{E3A2E95F-652D-47E8-9D6B-568CD884583B}">
      <dgm:prSet phldrT="[Text]"/>
      <dgm:spPr/>
      <dgm:t>
        <a:bodyPr/>
        <a:lstStyle/>
        <a:p>
          <a:r>
            <a:rPr lang="es-ES" b="0" i="0" dirty="0" smtClean="0"/>
            <a:t>Para los operadores que satisfagan los </a:t>
          </a:r>
          <a:r>
            <a:rPr lang="es-ES" b="1" i="0" dirty="0" smtClean="0">
              <a:solidFill>
                <a:srgbClr val="FFFF00"/>
              </a:solidFill>
            </a:rPr>
            <a:t>criterios especificados</a:t>
          </a:r>
          <a:endParaRPr lang="en-US" b="1" dirty="0">
            <a:solidFill>
              <a:srgbClr val="FFFF00"/>
            </a:solidFill>
          </a:endParaRPr>
        </a:p>
      </dgm:t>
    </dgm:pt>
    <dgm:pt modelId="{ADB164C6-36B7-4A52-BE0B-14ADA34CB8B2}" type="parTrans" cxnId="{4BD42EC9-50C3-452E-805C-D64781F707A8}">
      <dgm:prSet/>
      <dgm:spPr/>
      <dgm:t>
        <a:bodyPr/>
        <a:lstStyle/>
        <a:p>
          <a:endParaRPr lang="en-US"/>
        </a:p>
      </dgm:t>
    </dgm:pt>
    <dgm:pt modelId="{04B35204-7BAF-4188-A3D4-0E43C9BB9814}" type="sibTrans" cxnId="{4BD42EC9-50C3-452E-805C-D64781F707A8}">
      <dgm:prSet/>
      <dgm:spPr/>
      <dgm:t>
        <a:bodyPr/>
        <a:lstStyle/>
        <a:p>
          <a:endParaRPr lang="en-US"/>
        </a:p>
      </dgm:t>
    </dgm:pt>
    <dgm:pt modelId="{5088F07E-70D1-4C2F-924A-6E6ABE0B1EC1}">
      <dgm:prSet phldrT="[Text]"/>
      <dgm:spPr/>
      <dgm:t>
        <a:bodyPr/>
        <a:lstStyle/>
        <a:p>
          <a:r>
            <a:rPr lang="es-CR" b="1" dirty="0" smtClean="0">
              <a:solidFill>
                <a:srgbClr val="FFFF00"/>
              </a:solidFill>
            </a:rPr>
            <a:t>Alternativa</a:t>
          </a:r>
          <a:r>
            <a:rPr lang="es-CR" dirty="0" smtClean="0"/>
            <a:t>: ofrecer esas medidas a través de </a:t>
          </a:r>
          <a:r>
            <a:rPr lang="es-CR" dirty="0" err="1" smtClean="0"/>
            <a:t>proced</a:t>
          </a:r>
          <a:r>
            <a:rPr lang="es-CR" dirty="0" smtClean="0"/>
            <a:t>. aduaneros de disponibilidad general</a:t>
          </a:r>
          <a:endParaRPr lang="en-US" dirty="0"/>
        </a:p>
      </dgm:t>
    </dgm:pt>
    <dgm:pt modelId="{047F2C11-ECC7-4B9E-8552-5307A5EF46E5}" type="parTrans" cxnId="{D755DBA5-470B-4861-A7BE-B248A59476B7}">
      <dgm:prSet/>
      <dgm:spPr/>
      <dgm:t>
        <a:bodyPr/>
        <a:lstStyle/>
        <a:p>
          <a:endParaRPr lang="en-US"/>
        </a:p>
      </dgm:t>
    </dgm:pt>
    <dgm:pt modelId="{39BAC114-C1BF-41D0-98A8-82F00430C85B}" type="sibTrans" cxnId="{D755DBA5-470B-4861-A7BE-B248A59476B7}">
      <dgm:prSet/>
      <dgm:spPr/>
      <dgm:t>
        <a:bodyPr/>
        <a:lstStyle/>
        <a:p>
          <a:endParaRPr lang="en-US"/>
        </a:p>
      </dgm:t>
    </dgm:pt>
    <dgm:pt modelId="{42548CF1-F5D4-4ED1-BC1B-E147C2726758}" type="pres">
      <dgm:prSet presAssocID="{56A8F345-0DA8-4518-912C-E37BEDDED3DC}" presName="Name0" presStyleCnt="0">
        <dgm:presLayoutVars>
          <dgm:dir/>
          <dgm:resizeHandles val="exact"/>
        </dgm:presLayoutVars>
      </dgm:prSet>
      <dgm:spPr/>
    </dgm:pt>
    <dgm:pt modelId="{BB96F4C9-C5C1-4A49-BA65-AD293E1A78E0}" type="pres">
      <dgm:prSet presAssocID="{56A8F345-0DA8-4518-912C-E37BEDDED3DC}" presName="bkgdShp" presStyleLbl="alignAccFollowNode1" presStyleIdx="0" presStyleCnt="1" custLinFactNeighborY="-624"/>
      <dgm:spPr/>
    </dgm:pt>
    <dgm:pt modelId="{8C4B6CE6-5F59-4C2A-97A6-9FAE47B3D993}" type="pres">
      <dgm:prSet presAssocID="{56A8F345-0DA8-4518-912C-E37BEDDED3DC}" presName="linComp" presStyleCnt="0"/>
      <dgm:spPr/>
    </dgm:pt>
    <dgm:pt modelId="{E35B8627-BDC7-462E-BAB6-6D8C04BEB5A5}" type="pres">
      <dgm:prSet presAssocID="{7654861F-155A-44F3-9584-ACE6AA5A3439}" presName="compNode" presStyleCnt="0"/>
      <dgm:spPr/>
    </dgm:pt>
    <dgm:pt modelId="{57678819-D360-4F7E-887F-050A7E528F7D}" type="pres">
      <dgm:prSet presAssocID="{7654861F-155A-44F3-9584-ACE6AA5A343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A6368-2D88-455B-9255-75C52253D973}" type="pres">
      <dgm:prSet presAssocID="{7654861F-155A-44F3-9584-ACE6AA5A3439}" presName="invisiNode" presStyleLbl="node1" presStyleIdx="0" presStyleCnt="3"/>
      <dgm:spPr/>
    </dgm:pt>
    <dgm:pt modelId="{65F8DC10-B14D-4E86-9620-324FFCDAAD91}" type="pres">
      <dgm:prSet presAssocID="{7654861F-155A-44F3-9584-ACE6AA5A3439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648E038-C864-4E68-A222-1E69632D77CA}" type="pres">
      <dgm:prSet presAssocID="{3442BD7B-5DC8-473C-AB96-E4431D99549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3EF3B69-3A46-4726-B8F0-19E3017B578C}" type="pres">
      <dgm:prSet presAssocID="{E3A2E95F-652D-47E8-9D6B-568CD884583B}" presName="compNode" presStyleCnt="0"/>
      <dgm:spPr/>
    </dgm:pt>
    <dgm:pt modelId="{C79F9A60-0CC9-40EC-9A9C-061B241E0D8C}" type="pres">
      <dgm:prSet presAssocID="{E3A2E95F-652D-47E8-9D6B-568CD884583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65D15-19B0-490E-92D0-1317E5D3D2BB}" type="pres">
      <dgm:prSet presAssocID="{E3A2E95F-652D-47E8-9D6B-568CD884583B}" presName="invisiNode" presStyleLbl="node1" presStyleIdx="1" presStyleCnt="3"/>
      <dgm:spPr/>
    </dgm:pt>
    <dgm:pt modelId="{16574F3A-75DD-4324-9780-8FD4B0C4B1C7}" type="pres">
      <dgm:prSet presAssocID="{E3A2E95F-652D-47E8-9D6B-568CD884583B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55E9683-98B1-40E5-98D6-A116F51EDB0F}" type="pres">
      <dgm:prSet presAssocID="{04B35204-7BAF-4188-A3D4-0E43C9BB981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700DCB7-4E80-49BC-87C9-845967D941CF}" type="pres">
      <dgm:prSet presAssocID="{5088F07E-70D1-4C2F-924A-6E6ABE0B1EC1}" presName="compNode" presStyleCnt="0"/>
      <dgm:spPr/>
    </dgm:pt>
    <dgm:pt modelId="{80351C52-76B2-42AB-9077-C6038D25556E}" type="pres">
      <dgm:prSet presAssocID="{5088F07E-70D1-4C2F-924A-6E6ABE0B1EC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DA477-7D0B-49BF-9F4C-6DE99141CBC9}" type="pres">
      <dgm:prSet presAssocID="{5088F07E-70D1-4C2F-924A-6E6ABE0B1EC1}" presName="invisiNode" presStyleLbl="node1" presStyleIdx="2" presStyleCnt="3"/>
      <dgm:spPr/>
    </dgm:pt>
    <dgm:pt modelId="{F9CC2F05-BFB0-41CB-BD7B-E173C5AC75CC}" type="pres">
      <dgm:prSet presAssocID="{5088F07E-70D1-4C2F-924A-6E6ABE0B1EC1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37D97F9-0120-4083-A2E2-E9AC811D777A}" type="presOf" srcId="{5088F07E-70D1-4C2F-924A-6E6ABE0B1EC1}" destId="{80351C52-76B2-42AB-9077-C6038D25556E}" srcOrd="0" destOrd="0" presId="urn:microsoft.com/office/officeart/2005/8/layout/pList2"/>
    <dgm:cxn modelId="{558EB83C-25DD-4206-87A4-E690074C597E}" type="presOf" srcId="{7654861F-155A-44F3-9584-ACE6AA5A3439}" destId="{57678819-D360-4F7E-887F-050A7E528F7D}" srcOrd="0" destOrd="0" presId="urn:microsoft.com/office/officeart/2005/8/layout/pList2"/>
    <dgm:cxn modelId="{A4DA6ABF-D985-4811-9AD9-2C10C1331434}" type="presOf" srcId="{04B35204-7BAF-4188-A3D4-0E43C9BB9814}" destId="{155E9683-98B1-40E5-98D6-A116F51EDB0F}" srcOrd="0" destOrd="0" presId="urn:microsoft.com/office/officeart/2005/8/layout/pList2"/>
    <dgm:cxn modelId="{4BD42EC9-50C3-452E-805C-D64781F707A8}" srcId="{56A8F345-0DA8-4518-912C-E37BEDDED3DC}" destId="{E3A2E95F-652D-47E8-9D6B-568CD884583B}" srcOrd="1" destOrd="0" parTransId="{ADB164C6-36B7-4A52-BE0B-14ADA34CB8B2}" sibTransId="{04B35204-7BAF-4188-A3D4-0E43C9BB9814}"/>
    <dgm:cxn modelId="{A2273188-4BC4-4149-9082-78E54EA3DBE0}" type="presOf" srcId="{56A8F345-0DA8-4518-912C-E37BEDDED3DC}" destId="{42548CF1-F5D4-4ED1-BC1B-E147C2726758}" srcOrd="0" destOrd="0" presId="urn:microsoft.com/office/officeart/2005/8/layout/pList2"/>
    <dgm:cxn modelId="{79AB3BF7-6DB1-47EB-A9BC-6C63C392D0E9}" type="presOf" srcId="{3442BD7B-5DC8-473C-AB96-E4431D995495}" destId="{2648E038-C864-4E68-A222-1E69632D77CA}" srcOrd="0" destOrd="0" presId="urn:microsoft.com/office/officeart/2005/8/layout/pList2"/>
    <dgm:cxn modelId="{D755DBA5-470B-4861-A7BE-B248A59476B7}" srcId="{56A8F345-0DA8-4518-912C-E37BEDDED3DC}" destId="{5088F07E-70D1-4C2F-924A-6E6ABE0B1EC1}" srcOrd="2" destOrd="0" parTransId="{047F2C11-ECC7-4B9E-8552-5307A5EF46E5}" sibTransId="{39BAC114-C1BF-41D0-98A8-82F00430C85B}"/>
    <dgm:cxn modelId="{50BF852C-CF4F-44BF-A58E-B2AC66FC7197}" srcId="{56A8F345-0DA8-4518-912C-E37BEDDED3DC}" destId="{7654861F-155A-44F3-9584-ACE6AA5A3439}" srcOrd="0" destOrd="0" parTransId="{ECC8843E-F5BA-49A0-9A67-8DBA515624D2}" sibTransId="{3442BD7B-5DC8-473C-AB96-E4431D995495}"/>
    <dgm:cxn modelId="{2A00047C-44A7-497F-9D13-A8A311640410}" type="presOf" srcId="{E3A2E95F-652D-47E8-9D6B-568CD884583B}" destId="{C79F9A60-0CC9-40EC-9A9C-061B241E0D8C}" srcOrd="0" destOrd="0" presId="urn:microsoft.com/office/officeart/2005/8/layout/pList2"/>
    <dgm:cxn modelId="{4ED768C3-C45E-48AE-BBED-E1E16757D89C}" type="presParOf" srcId="{42548CF1-F5D4-4ED1-BC1B-E147C2726758}" destId="{BB96F4C9-C5C1-4A49-BA65-AD293E1A78E0}" srcOrd="0" destOrd="0" presId="urn:microsoft.com/office/officeart/2005/8/layout/pList2"/>
    <dgm:cxn modelId="{FD6F4AFA-B5E3-42AE-B824-E9A159EE08B0}" type="presParOf" srcId="{42548CF1-F5D4-4ED1-BC1B-E147C2726758}" destId="{8C4B6CE6-5F59-4C2A-97A6-9FAE47B3D993}" srcOrd="1" destOrd="0" presId="urn:microsoft.com/office/officeart/2005/8/layout/pList2"/>
    <dgm:cxn modelId="{16D358AB-6FB0-4B72-8F1C-28D14B7CCC8C}" type="presParOf" srcId="{8C4B6CE6-5F59-4C2A-97A6-9FAE47B3D993}" destId="{E35B8627-BDC7-462E-BAB6-6D8C04BEB5A5}" srcOrd="0" destOrd="0" presId="urn:microsoft.com/office/officeart/2005/8/layout/pList2"/>
    <dgm:cxn modelId="{F750AD6D-6C88-4BA5-AC52-7742F29B4C85}" type="presParOf" srcId="{E35B8627-BDC7-462E-BAB6-6D8C04BEB5A5}" destId="{57678819-D360-4F7E-887F-050A7E528F7D}" srcOrd="0" destOrd="0" presId="urn:microsoft.com/office/officeart/2005/8/layout/pList2"/>
    <dgm:cxn modelId="{155B2CA4-ED7E-4EDC-9E0E-1F6DF0FFCF9B}" type="presParOf" srcId="{E35B8627-BDC7-462E-BAB6-6D8C04BEB5A5}" destId="{27FA6368-2D88-455B-9255-75C52253D973}" srcOrd="1" destOrd="0" presId="urn:microsoft.com/office/officeart/2005/8/layout/pList2"/>
    <dgm:cxn modelId="{EEE3E2FD-5331-4690-9E8D-C8E73925386D}" type="presParOf" srcId="{E35B8627-BDC7-462E-BAB6-6D8C04BEB5A5}" destId="{65F8DC10-B14D-4E86-9620-324FFCDAAD91}" srcOrd="2" destOrd="0" presId="urn:microsoft.com/office/officeart/2005/8/layout/pList2"/>
    <dgm:cxn modelId="{20AD6BCB-6127-4EFE-A051-911B49B2FCDF}" type="presParOf" srcId="{8C4B6CE6-5F59-4C2A-97A6-9FAE47B3D993}" destId="{2648E038-C864-4E68-A222-1E69632D77CA}" srcOrd="1" destOrd="0" presId="urn:microsoft.com/office/officeart/2005/8/layout/pList2"/>
    <dgm:cxn modelId="{986AA9F3-6E90-4FB0-9E84-4CA366675A8E}" type="presParOf" srcId="{8C4B6CE6-5F59-4C2A-97A6-9FAE47B3D993}" destId="{D3EF3B69-3A46-4726-B8F0-19E3017B578C}" srcOrd="2" destOrd="0" presId="urn:microsoft.com/office/officeart/2005/8/layout/pList2"/>
    <dgm:cxn modelId="{B9FAE728-3D05-4CF5-AE53-5EB62612C94D}" type="presParOf" srcId="{D3EF3B69-3A46-4726-B8F0-19E3017B578C}" destId="{C79F9A60-0CC9-40EC-9A9C-061B241E0D8C}" srcOrd="0" destOrd="0" presId="urn:microsoft.com/office/officeart/2005/8/layout/pList2"/>
    <dgm:cxn modelId="{AA8A8ACF-6E47-44A8-9FB5-FE420626BE91}" type="presParOf" srcId="{D3EF3B69-3A46-4726-B8F0-19E3017B578C}" destId="{58665D15-19B0-490E-92D0-1317E5D3D2BB}" srcOrd="1" destOrd="0" presId="urn:microsoft.com/office/officeart/2005/8/layout/pList2"/>
    <dgm:cxn modelId="{691198EC-7E30-4BB5-9D35-6970309567B8}" type="presParOf" srcId="{D3EF3B69-3A46-4726-B8F0-19E3017B578C}" destId="{16574F3A-75DD-4324-9780-8FD4B0C4B1C7}" srcOrd="2" destOrd="0" presId="urn:microsoft.com/office/officeart/2005/8/layout/pList2"/>
    <dgm:cxn modelId="{0AE624F9-A877-4E54-9E05-FF9393610EA9}" type="presParOf" srcId="{8C4B6CE6-5F59-4C2A-97A6-9FAE47B3D993}" destId="{155E9683-98B1-40E5-98D6-A116F51EDB0F}" srcOrd="3" destOrd="0" presId="urn:microsoft.com/office/officeart/2005/8/layout/pList2"/>
    <dgm:cxn modelId="{EC09555E-D118-4981-A7D7-781D6D801F70}" type="presParOf" srcId="{8C4B6CE6-5F59-4C2A-97A6-9FAE47B3D993}" destId="{C700DCB7-4E80-49BC-87C9-845967D941CF}" srcOrd="4" destOrd="0" presId="urn:microsoft.com/office/officeart/2005/8/layout/pList2"/>
    <dgm:cxn modelId="{32F7DF88-B7DA-40B4-A209-B1BCBBF525CB}" type="presParOf" srcId="{C700DCB7-4E80-49BC-87C9-845967D941CF}" destId="{80351C52-76B2-42AB-9077-C6038D25556E}" srcOrd="0" destOrd="0" presId="urn:microsoft.com/office/officeart/2005/8/layout/pList2"/>
    <dgm:cxn modelId="{6CE9BB13-DBE7-47F2-A2E5-5CFBAF0785A6}" type="presParOf" srcId="{C700DCB7-4E80-49BC-87C9-845967D941CF}" destId="{653DA477-7D0B-49BF-9F4C-6DE99141CBC9}" srcOrd="1" destOrd="0" presId="urn:microsoft.com/office/officeart/2005/8/layout/pList2"/>
    <dgm:cxn modelId="{F84E2A8B-940C-434D-8592-4F85C2A5F9FA}" type="presParOf" srcId="{C700DCB7-4E80-49BC-87C9-845967D941CF}" destId="{F9CC2F05-BFB0-41CB-BD7B-E173C5AC75C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1B5EC0-0467-48AA-B42A-2EEF0F43542E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56E726AC-E772-4315-A306-A9D8A6280505}">
      <dgm:prSet phldrT="[Text]" custT="1"/>
      <dgm:spPr/>
      <dgm:t>
        <a:bodyPr/>
        <a:lstStyle/>
        <a:p>
          <a:r>
            <a:rPr lang="es-CR" sz="2400" b="1" dirty="0" smtClean="0"/>
            <a:t>OMA:</a:t>
          </a:r>
        </a:p>
        <a:p>
          <a:r>
            <a:rPr lang="es-CR" sz="2400" dirty="0" smtClean="0"/>
            <a:t>Programa </a:t>
          </a:r>
          <a:r>
            <a:rPr lang="es-CR" sz="2800" b="1" dirty="0" smtClean="0">
              <a:solidFill>
                <a:srgbClr val="FFFF00"/>
              </a:solidFill>
            </a:rPr>
            <a:t>SAFE</a:t>
          </a:r>
          <a:endParaRPr lang="en-US" sz="2800" b="1" dirty="0">
            <a:solidFill>
              <a:srgbClr val="FFFF00"/>
            </a:solidFill>
          </a:endParaRPr>
        </a:p>
      </dgm:t>
    </dgm:pt>
    <dgm:pt modelId="{82C1BBB5-E35D-4C48-89CA-6DDC2BDA884F}" type="parTrans" cxnId="{809643FB-4733-40B5-A741-D355AB84A03B}">
      <dgm:prSet/>
      <dgm:spPr/>
      <dgm:t>
        <a:bodyPr/>
        <a:lstStyle/>
        <a:p>
          <a:endParaRPr lang="en-US"/>
        </a:p>
      </dgm:t>
    </dgm:pt>
    <dgm:pt modelId="{8832C8F3-C6D3-4138-B484-215D6F1B7F24}" type="sibTrans" cxnId="{809643FB-4733-40B5-A741-D355AB84A03B}">
      <dgm:prSet/>
      <dgm:spPr/>
      <dgm:t>
        <a:bodyPr/>
        <a:lstStyle/>
        <a:p>
          <a:endParaRPr lang="en-US"/>
        </a:p>
      </dgm:t>
    </dgm:pt>
    <dgm:pt modelId="{F93881C6-943C-48AA-BA4C-376DA5F785DC}">
      <dgm:prSet phldrT="[Text]" custT="1"/>
      <dgm:spPr/>
      <dgm:t>
        <a:bodyPr/>
        <a:lstStyle/>
        <a:p>
          <a:r>
            <a:rPr lang="es-CR" sz="2400" b="1" dirty="0" smtClean="0"/>
            <a:t>UE:</a:t>
          </a:r>
        </a:p>
        <a:p>
          <a:r>
            <a:rPr lang="en-US" sz="1800" b="1" dirty="0" smtClean="0"/>
            <a:t>Customs Security </a:t>
          </a:r>
          <a:r>
            <a:rPr lang="en-US" sz="1800" b="1" dirty="0" err="1" smtClean="0"/>
            <a:t>Programme</a:t>
          </a:r>
          <a:r>
            <a:rPr lang="en-US" sz="1800" b="1" dirty="0" smtClean="0"/>
            <a:t> </a:t>
          </a:r>
          <a:r>
            <a:rPr lang="en-US" sz="2800" b="1" dirty="0" smtClean="0">
              <a:solidFill>
                <a:srgbClr val="FFFF00"/>
              </a:solidFill>
            </a:rPr>
            <a:t>(CSP)</a:t>
          </a:r>
          <a:endParaRPr lang="en-US" sz="2800" b="1" dirty="0">
            <a:solidFill>
              <a:srgbClr val="FFFF00"/>
            </a:solidFill>
          </a:endParaRPr>
        </a:p>
      </dgm:t>
    </dgm:pt>
    <dgm:pt modelId="{082B81D6-6F5D-4A79-8293-09CE9899F06A}" type="parTrans" cxnId="{C4E2C62E-6E82-4BB6-BC51-9C3DAC8A2082}">
      <dgm:prSet/>
      <dgm:spPr/>
      <dgm:t>
        <a:bodyPr/>
        <a:lstStyle/>
        <a:p>
          <a:endParaRPr lang="en-US"/>
        </a:p>
      </dgm:t>
    </dgm:pt>
    <dgm:pt modelId="{F89B318B-F732-41B0-B5F7-D9BDFBECA55F}" type="sibTrans" cxnId="{C4E2C62E-6E82-4BB6-BC51-9C3DAC8A2082}">
      <dgm:prSet/>
      <dgm:spPr/>
      <dgm:t>
        <a:bodyPr/>
        <a:lstStyle/>
        <a:p>
          <a:endParaRPr lang="en-US"/>
        </a:p>
      </dgm:t>
    </dgm:pt>
    <dgm:pt modelId="{26942448-7B81-4402-8E9F-883188D3183A}">
      <dgm:prSet phldrT="[Text]" custT="1"/>
      <dgm:spPr/>
      <dgm:t>
        <a:bodyPr/>
        <a:lstStyle/>
        <a:p>
          <a:r>
            <a:rPr lang="es-CR" sz="2400" b="1" dirty="0" smtClean="0"/>
            <a:t>EEUU:</a:t>
          </a:r>
        </a:p>
        <a:p>
          <a:r>
            <a:rPr lang="en-US" sz="1800" b="0" i="0" dirty="0" smtClean="0"/>
            <a:t>Customs-Trade Partnership Against Terrorism </a:t>
          </a:r>
        </a:p>
        <a:p>
          <a:r>
            <a:rPr lang="en-US" sz="2800" b="1" i="0" dirty="0" smtClean="0">
              <a:solidFill>
                <a:srgbClr val="FFFF00"/>
              </a:solidFill>
            </a:rPr>
            <a:t>(C –TPAT)</a:t>
          </a:r>
          <a:endParaRPr lang="en-US" sz="2800" b="1" dirty="0">
            <a:solidFill>
              <a:srgbClr val="FFFF00"/>
            </a:solidFill>
          </a:endParaRPr>
        </a:p>
      </dgm:t>
    </dgm:pt>
    <dgm:pt modelId="{88BB7863-197E-44CC-A350-19D4C6FBC39E}" type="parTrans" cxnId="{E39BE766-43C2-4C87-964F-D1C1C4F781FC}">
      <dgm:prSet/>
      <dgm:spPr/>
      <dgm:t>
        <a:bodyPr/>
        <a:lstStyle/>
        <a:p>
          <a:endParaRPr lang="en-US"/>
        </a:p>
      </dgm:t>
    </dgm:pt>
    <dgm:pt modelId="{CEFA854B-36C5-49C6-A0A1-5E8B782532BC}" type="sibTrans" cxnId="{E39BE766-43C2-4C87-964F-D1C1C4F781FC}">
      <dgm:prSet/>
      <dgm:spPr/>
      <dgm:t>
        <a:bodyPr/>
        <a:lstStyle/>
        <a:p>
          <a:endParaRPr lang="en-US"/>
        </a:p>
      </dgm:t>
    </dgm:pt>
    <dgm:pt modelId="{06674299-798D-4E6E-B9D3-3B32CDDFE305}" type="pres">
      <dgm:prSet presAssocID="{3B1B5EC0-0467-48AA-B42A-2EEF0F43542E}" presName="Name0" presStyleCnt="0">
        <dgm:presLayoutVars>
          <dgm:dir/>
          <dgm:resizeHandles val="exact"/>
        </dgm:presLayoutVars>
      </dgm:prSet>
      <dgm:spPr/>
    </dgm:pt>
    <dgm:pt modelId="{4AD4AC5D-5138-4845-BA78-10A8E370DEE7}" type="pres">
      <dgm:prSet presAssocID="{3B1B5EC0-0467-48AA-B42A-2EEF0F43542E}" presName="bkgdShp" presStyleLbl="alignAccFollowNode1" presStyleIdx="0" presStyleCnt="1"/>
      <dgm:spPr/>
    </dgm:pt>
    <dgm:pt modelId="{6BF23DEA-76AC-4652-A959-163DF8F7650E}" type="pres">
      <dgm:prSet presAssocID="{3B1B5EC0-0467-48AA-B42A-2EEF0F43542E}" presName="linComp" presStyleCnt="0"/>
      <dgm:spPr/>
    </dgm:pt>
    <dgm:pt modelId="{EEC1FD1B-58F2-4218-82FD-0515B741BBFE}" type="pres">
      <dgm:prSet presAssocID="{56E726AC-E772-4315-A306-A9D8A6280505}" presName="compNode" presStyleCnt="0"/>
      <dgm:spPr/>
    </dgm:pt>
    <dgm:pt modelId="{D1918A65-3933-40B0-9F73-0F5939F18E85}" type="pres">
      <dgm:prSet presAssocID="{56E726AC-E772-4315-A306-A9D8A628050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D76EF7-9DE0-4560-A826-881E24A069E0}" type="pres">
      <dgm:prSet presAssocID="{56E726AC-E772-4315-A306-A9D8A6280505}" presName="invisiNode" presStyleLbl="node1" presStyleIdx="0" presStyleCnt="3"/>
      <dgm:spPr/>
    </dgm:pt>
    <dgm:pt modelId="{9AF4B91A-EDD7-4839-AA9B-6281AC156C72}" type="pres">
      <dgm:prSet presAssocID="{56E726AC-E772-4315-A306-A9D8A6280505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69811EC-D43C-4942-8CEA-76E035FB90C1}" type="pres">
      <dgm:prSet presAssocID="{8832C8F3-C6D3-4138-B484-215D6F1B7F24}" presName="sibTrans" presStyleLbl="sibTrans2D1" presStyleIdx="0" presStyleCnt="0"/>
      <dgm:spPr/>
    </dgm:pt>
    <dgm:pt modelId="{0EBA92C1-1A88-4262-901E-23DD28BA9473}" type="pres">
      <dgm:prSet presAssocID="{F93881C6-943C-48AA-BA4C-376DA5F785DC}" presName="compNode" presStyleCnt="0"/>
      <dgm:spPr/>
    </dgm:pt>
    <dgm:pt modelId="{86A293E5-B673-4445-9CCF-0DD37FA8552A}" type="pres">
      <dgm:prSet presAssocID="{F93881C6-943C-48AA-BA4C-376DA5F785D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07110-089A-4E57-86A3-9A43E56B2C27}" type="pres">
      <dgm:prSet presAssocID="{F93881C6-943C-48AA-BA4C-376DA5F785DC}" presName="invisiNode" presStyleLbl="node1" presStyleIdx="1" presStyleCnt="3"/>
      <dgm:spPr/>
    </dgm:pt>
    <dgm:pt modelId="{DDD0E537-2E4E-486B-A82E-A336DCDA34A9}" type="pres">
      <dgm:prSet presAssocID="{F93881C6-943C-48AA-BA4C-376DA5F785DC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41309AB-50A1-4A66-83C2-887C5978709C}" type="pres">
      <dgm:prSet presAssocID="{F89B318B-F732-41B0-B5F7-D9BDFBECA55F}" presName="sibTrans" presStyleLbl="sibTrans2D1" presStyleIdx="0" presStyleCnt="0"/>
      <dgm:spPr/>
    </dgm:pt>
    <dgm:pt modelId="{3F8493EC-2BA0-41F2-912C-B826016FC11A}" type="pres">
      <dgm:prSet presAssocID="{26942448-7B81-4402-8E9F-883188D3183A}" presName="compNode" presStyleCnt="0"/>
      <dgm:spPr/>
    </dgm:pt>
    <dgm:pt modelId="{A80673B4-DA21-4BCF-82DA-2962FEB77D24}" type="pres">
      <dgm:prSet presAssocID="{26942448-7B81-4402-8E9F-883188D3183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14DF2-6D43-43A0-A6A4-1312FF4FD1AF}" type="pres">
      <dgm:prSet presAssocID="{26942448-7B81-4402-8E9F-883188D3183A}" presName="invisiNode" presStyleLbl="node1" presStyleIdx="2" presStyleCnt="3"/>
      <dgm:spPr/>
    </dgm:pt>
    <dgm:pt modelId="{DB922ADC-A34F-4774-A00C-967A5B7A3325}" type="pres">
      <dgm:prSet presAssocID="{26942448-7B81-4402-8E9F-883188D3183A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70F26C4-3152-42B1-A670-548020BB7BAF}" type="presOf" srcId="{26942448-7B81-4402-8E9F-883188D3183A}" destId="{A80673B4-DA21-4BCF-82DA-2962FEB77D24}" srcOrd="0" destOrd="0" presId="urn:microsoft.com/office/officeart/2005/8/layout/pList2"/>
    <dgm:cxn modelId="{8A010352-B0DE-4AC3-A31B-8B6BBE899A18}" type="presOf" srcId="{F89B318B-F732-41B0-B5F7-D9BDFBECA55F}" destId="{F41309AB-50A1-4A66-83C2-887C5978709C}" srcOrd="0" destOrd="0" presId="urn:microsoft.com/office/officeart/2005/8/layout/pList2"/>
    <dgm:cxn modelId="{59DDCDA2-7B7F-4203-8B35-A644E49821AB}" type="presOf" srcId="{56E726AC-E772-4315-A306-A9D8A6280505}" destId="{D1918A65-3933-40B0-9F73-0F5939F18E85}" srcOrd="0" destOrd="0" presId="urn:microsoft.com/office/officeart/2005/8/layout/pList2"/>
    <dgm:cxn modelId="{A8EB7BC2-8257-4BE1-AF4C-CA12AF619D61}" type="presOf" srcId="{F93881C6-943C-48AA-BA4C-376DA5F785DC}" destId="{86A293E5-B673-4445-9CCF-0DD37FA8552A}" srcOrd="0" destOrd="0" presId="urn:microsoft.com/office/officeart/2005/8/layout/pList2"/>
    <dgm:cxn modelId="{C4E2C62E-6E82-4BB6-BC51-9C3DAC8A2082}" srcId="{3B1B5EC0-0467-48AA-B42A-2EEF0F43542E}" destId="{F93881C6-943C-48AA-BA4C-376DA5F785DC}" srcOrd="1" destOrd="0" parTransId="{082B81D6-6F5D-4A79-8293-09CE9899F06A}" sibTransId="{F89B318B-F732-41B0-B5F7-D9BDFBECA55F}"/>
    <dgm:cxn modelId="{E8E98587-0CC8-4653-9B03-66E7BA88643B}" type="presOf" srcId="{3B1B5EC0-0467-48AA-B42A-2EEF0F43542E}" destId="{06674299-798D-4E6E-B9D3-3B32CDDFE305}" srcOrd="0" destOrd="0" presId="urn:microsoft.com/office/officeart/2005/8/layout/pList2"/>
    <dgm:cxn modelId="{548CC309-76CE-4230-BE9A-8AAFEF5C72F9}" type="presOf" srcId="{8832C8F3-C6D3-4138-B484-215D6F1B7F24}" destId="{C69811EC-D43C-4942-8CEA-76E035FB90C1}" srcOrd="0" destOrd="0" presId="urn:microsoft.com/office/officeart/2005/8/layout/pList2"/>
    <dgm:cxn modelId="{E39BE766-43C2-4C87-964F-D1C1C4F781FC}" srcId="{3B1B5EC0-0467-48AA-B42A-2EEF0F43542E}" destId="{26942448-7B81-4402-8E9F-883188D3183A}" srcOrd="2" destOrd="0" parTransId="{88BB7863-197E-44CC-A350-19D4C6FBC39E}" sibTransId="{CEFA854B-36C5-49C6-A0A1-5E8B782532BC}"/>
    <dgm:cxn modelId="{809643FB-4733-40B5-A741-D355AB84A03B}" srcId="{3B1B5EC0-0467-48AA-B42A-2EEF0F43542E}" destId="{56E726AC-E772-4315-A306-A9D8A6280505}" srcOrd="0" destOrd="0" parTransId="{82C1BBB5-E35D-4C48-89CA-6DDC2BDA884F}" sibTransId="{8832C8F3-C6D3-4138-B484-215D6F1B7F24}"/>
    <dgm:cxn modelId="{2E8E8C27-E70F-4742-BA4C-0C91EB557312}" type="presParOf" srcId="{06674299-798D-4E6E-B9D3-3B32CDDFE305}" destId="{4AD4AC5D-5138-4845-BA78-10A8E370DEE7}" srcOrd="0" destOrd="0" presId="urn:microsoft.com/office/officeart/2005/8/layout/pList2"/>
    <dgm:cxn modelId="{60EE10C0-DB3B-439A-8047-F77FF3A03732}" type="presParOf" srcId="{06674299-798D-4E6E-B9D3-3B32CDDFE305}" destId="{6BF23DEA-76AC-4652-A959-163DF8F7650E}" srcOrd="1" destOrd="0" presId="urn:microsoft.com/office/officeart/2005/8/layout/pList2"/>
    <dgm:cxn modelId="{C3187BA1-001B-4AAB-99A1-77B1CEA208ED}" type="presParOf" srcId="{6BF23DEA-76AC-4652-A959-163DF8F7650E}" destId="{EEC1FD1B-58F2-4218-82FD-0515B741BBFE}" srcOrd="0" destOrd="0" presId="urn:microsoft.com/office/officeart/2005/8/layout/pList2"/>
    <dgm:cxn modelId="{5E27B171-5364-4757-B5C7-9A223681957C}" type="presParOf" srcId="{EEC1FD1B-58F2-4218-82FD-0515B741BBFE}" destId="{D1918A65-3933-40B0-9F73-0F5939F18E85}" srcOrd="0" destOrd="0" presId="urn:microsoft.com/office/officeart/2005/8/layout/pList2"/>
    <dgm:cxn modelId="{24B0F874-9E87-4562-828F-F041A9DC5F62}" type="presParOf" srcId="{EEC1FD1B-58F2-4218-82FD-0515B741BBFE}" destId="{BED76EF7-9DE0-4560-A826-881E24A069E0}" srcOrd="1" destOrd="0" presId="urn:microsoft.com/office/officeart/2005/8/layout/pList2"/>
    <dgm:cxn modelId="{40DA5D39-64EB-4E7C-AFC0-36CAE98D807F}" type="presParOf" srcId="{EEC1FD1B-58F2-4218-82FD-0515B741BBFE}" destId="{9AF4B91A-EDD7-4839-AA9B-6281AC156C72}" srcOrd="2" destOrd="0" presId="urn:microsoft.com/office/officeart/2005/8/layout/pList2"/>
    <dgm:cxn modelId="{0B87454E-DAD2-4E36-AFCF-4B70E52820B0}" type="presParOf" srcId="{6BF23DEA-76AC-4652-A959-163DF8F7650E}" destId="{C69811EC-D43C-4942-8CEA-76E035FB90C1}" srcOrd="1" destOrd="0" presId="urn:microsoft.com/office/officeart/2005/8/layout/pList2"/>
    <dgm:cxn modelId="{069D06C8-C2BB-4EE6-9AE9-514803A55350}" type="presParOf" srcId="{6BF23DEA-76AC-4652-A959-163DF8F7650E}" destId="{0EBA92C1-1A88-4262-901E-23DD28BA9473}" srcOrd="2" destOrd="0" presId="urn:microsoft.com/office/officeart/2005/8/layout/pList2"/>
    <dgm:cxn modelId="{2F9916F4-C034-4123-957A-126676448D52}" type="presParOf" srcId="{0EBA92C1-1A88-4262-901E-23DD28BA9473}" destId="{86A293E5-B673-4445-9CCF-0DD37FA8552A}" srcOrd="0" destOrd="0" presId="urn:microsoft.com/office/officeart/2005/8/layout/pList2"/>
    <dgm:cxn modelId="{EA6359F2-FA01-46EF-99BF-E6C71F42DE09}" type="presParOf" srcId="{0EBA92C1-1A88-4262-901E-23DD28BA9473}" destId="{0F907110-089A-4E57-86A3-9A43E56B2C27}" srcOrd="1" destOrd="0" presId="urn:microsoft.com/office/officeart/2005/8/layout/pList2"/>
    <dgm:cxn modelId="{95D2495B-C8C5-454C-BC43-84088385DA70}" type="presParOf" srcId="{0EBA92C1-1A88-4262-901E-23DD28BA9473}" destId="{DDD0E537-2E4E-486B-A82E-A336DCDA34A9}" srcOrd="2" destOrd="0" presId="urn:microsoft.com/office/officeart/2005/8/layout/pList2"/>
    <dgm:cxn modelId="{EC7D8E31-2A0B-456E-8464-857B72359F8C}" type="presParOf" srcId="{6BF23DEA-76AC-4652-A959-163DF8F7650E}" destId="{F41309AB-50A1-4A66-83C2-887C5978709C}" srcOrd="3" destOrd="0" presId="urn:microsoft.com/office/officeart/2005/8/layout/pList2"/>
    <dgm:cxn modelId="{3246174A-5214-4FFE-9BCB-D53C3349F07F}" type="presParOf" srcId="{6BF23DEA-76AC-4652-A959-163DF8F7650E}" destId="{3F8493EC-2BA0-41F2-912C-B826016FC11A}" srcOrd="4" destOrd="0" presId="urn:microsoft.com/office/officeart/2005/8/layout/pList2"/>
    <dgm:cxn modelId="{1AFF7788-156F-400E-857A-164854947155}" type="presParOf" srcId="{3F8493EC-2BA0-41F2-912C-B826016FC11A}" destId="{A80673B4-DA21-4BCF-82DA-2962FEB77D24}" srcOrd="0" destOrd="0" presId="urn:microsoft.com/office/officeart/2005/8/layout/pList2"/>
    <dgm:cxn modelId="{ADFBBA1A-F07C-45DA-97D6-5AFE698D5A4F}" type="presParOf" srcId="{3F8493EC-2BA0-41F2-912C-B826016FC11A}" destId="{41914DF2-6D43-43A0-A6A4-1312FF4FD1AF}" srcOrd="1" destOrd="0" presId="urn:microsoft.com/office/officeart/2005/8/layout/pList2"/>
    <dgm:cxn modelId="{59D743E9-3334-4C1F-82B8-B6286E9702FB}" type="presParOf" srcId="{3F8493EC-2BA0-41F2-912C-B826016FC11A}" destId="{DB922ADC-A34F-4774-A00C-967A5B7A332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6F4C9-C5C1-4A49-BA65-AD293E1A78E0}">
      <dsp:nvSpPr>
        <dsp:cNvPr id="0" name=""/>
        <dsp:cNvSpPr/>
      </dsp:nvSpPr>
      <dsp:spPr>
        <a:xfrm>
          <a:off x="0" y="0"/>
          <a:ext cx="8229600" cy="203668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8DC10-B14D-4E86-9620-324FFCDAAD91}">
      <dsp:nvSpPr>
        <dsp:cNvPr id="0" name=""/>
        <dsp:cNvSpPr/>
      </dsp:nvSpPr>
      <dsp:spPr>
        <a:xfrm>
          <a:off x="246887" y="271557"/>
          <a:ext cx="2417445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78819-D360-4F7E-887F-050A7E528F7D}">
      <dsp:nvSpPr>
        <dsp:cNvPr id="0" name=""/>
        <dsp:cNvSpPr/>
      </dsp:nvSpPr>
      <dsp:spPr>
        <a:xfrm rot="10800000">
          <a:off x="24688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Medidas </a:t>
          </a:r>
          <a:r>
            <a:rPr lang="es-CR" sz="2000" b="1" kern="1200" dirty="0" smtClean="0">
              <a:solidFill>
                <a:srgbClr val="FFFF00"/>
              </a:solidFill>
            </a:rPr>
            <a:t>adicionales </a:t>
          </a:r>
          <a:r>
            <a:rPr lang="es-CR" sz="2000" kern="1200" dirty="0" smtClean="0"/>
            <a:t>relativas a formalidades y procedimientos</a:t>
          </a:r>
          <a:endParaRPr lang="es-CR" sz="2000" kern="1200" dirty="0" smtClean="0"/>
        </a:p>
      </dsp:txBody>
      <dsp:txXfrm rot="10800000">
        <a:off x="321232" y="2036683"/>
        <a:ext cx="2268755" cy="2414934"/>
      </dsp:txXfrm>
    </dsp:sp>
    <dsp:sp modelId="{16574F3A-75DD-4324-9780-8FD4B0C4B1C7}">
      <dsp:nvSpPr>
        <dsp:cNvPr id="0" name=""/>
        <dsp:cNvSpPr/>
      </dsp:nvSpPr>
      <dsp:spPr>
        <a:xfrm>
          <a:off x="2906077" y="271557"/>
          <a:ext cx="2417445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F9A60-0CC9-40EC-9A9C-061B241E0D8C}">
      <dsp:nvSpPr>
        <dsp:cNvPr id="0" name=""/>
        <dsp:cNvSpPr/>
      </dsp:nvSpPr>
      <dsp:spPr>
        <a:xfrm rot="10800000">
          <a:off x="290607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kern="1200" dirty="0" smtClean="0"/>
            <a:t>Para los operadores que satisfagan los </a:t>
          </a:r>
          <a:r>
            <a:rPr lang="es-ES" sz="2000" b="1" i="0" kern="1200" dirty="0" smtClean="0">
              <a:solidFill>
                <a:srgbClr val="FFFF00"/>
              </a:solidFill>
            </a:rPr>
            <a:t>criterios especificados</a:t>
          </a:r>
          <a:endParaRPr lang="en-US" sz="2000" b="1" kern="1200" dirty="0">
            <a:solidFill>
              <a:srgbClr val="FFFF00"/>
            </a:solidFill>
          </a:endParaRPr>
        </a:p>
      </dsp:txBody>
      <dsp:txXfrm rot="10800000">
        <a:off x="2980422" y="2036683"/>
        <a:ext cx="2268755" cy="2414934"/>
      </dsp:txXfrm>
    </dsp:sp>
    <dsp:sp modelId="{F9CC2F05-BFB0-41CB-BD7B-E173C5AC75CC}">
      <dsp:nvSpPr>
        <dsp:cNvPr id="0" name=""/>
        <dsp:cNvSpPr/>
      </dsp:nvSpPr>
      <dsp:spPr>
        <a:xfrm>
          <a:off x="5565267" y="271557"/>
          <a:ext cx="2417445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351C52-76B2-42AB-9077-C6038D25556E}">
      <dsp:nvSpPr>
        <dsp:cNvPr id="0" name=""/>
        <dsp:cNvSpPr/>
      </dsp:nvSpPr>
      <dsp:spPr>
        <a:xfrm rot="10800000">
          <a:off x="556526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>
              <a:solidFill>
                <a:srgbClr val="FFFF00"/>
              </a:solidFill>
            </a:rPr>
            <a:t>Alternativa</a:t>
          </a:r>
          <a:r>
            <a:rPr lang="es-CR" sz="2000" kern="1200" dirty="0" smtClean="0"/>
            <a:t>: ofrecer esas medidas a través de </a:t>
          </a:r>
          <a:r>
            <a:rPr lang="es-CR" sz="2000" kern="1200" dirty="0" err="1" smtClean="0"/>
            <a:t>proced</a:t>
          </a:r>
          <a:r>
            <a:rPr lang="es-CR" sz="2000" kern="1200" dirty="0" smtClean="0"/>
            <a:t>. aduaneros de disponibilidad general</a:t>
          </a:r>
          <a:endParaRPr lang="en-US" sz="2000" kern="1200" dirty="0"/>
        </a:p>
      </dsp:txBody>
      <dsp:txXfrm rot="10800000">
        <a:off x="5639612" y="2036683"/>
        <a:ext cx="2268755" cy="24149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4AC5D-5138-4845-BA78-10A8E370DEE7}">
      <dsp:nvSpPr>
        <dsp:cNvPr id="0" name=""/>
        <dsp:cNvSpPr/>
      </dsp:nvSpPr>
      <dsp:spPr>
        <a:xfrm>
          <a:off x="0" y="0"/>
          <a:ext cx="7635240" cy="19019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F4B91A-EDD7-4839-AA9B-6281AC156C72}">
      <dsp:nvSpPr>
        <dsp:cNvPr id="0" name=""/>
        <dsp:cNvSpPr/>
      </dsp:nvSpPr>
      <dsp:spPr>
        <a:xfrm>
          <a:off x="229057" y="253593"/>
          <a:ext cx="2242851" cy="139476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18A65-3933-40B0-9F73-0F5939F18E85}">
      <dsp:nvSpPr>
        <dsp:cNvPr id="0" name=""/>
        <dsp:cNvSpPr/>
      </dsp:nvSpPr>
      <dsp:spPr>
        <a:xfrm rot="10800000">
          <a:off x="229057" y="1901951"/>
          <a:ext cx="2242851" cy="232460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b="1" kern="1200" dirty="0" smtClean="0"/>
            <a:t>OMA: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 smtClean="0"/>
            <a:t>Programa </a:t>
          </a:r>
          <a:r>
            <a:rPr lang="es-CR" sz="2800" b="1" kern="1200" dirty="0" smtClean="0">
              <a:solidFill>
                <a:srgbClr val="FFFF00"/>
              </a:solidFill>
            </a:rPr>
            <a:t>SAFE</a:t>
          </a:r>
          <a:endParaRPr lang="en-US" sz="2800" b="1" kern="1200" dirty="0">
            <a:solidFill>
              <a:srgbClr val="FFFF00"/>
            </a:solidFill>
          </a:endParaRPr>
        </a:p>
      </dsp:txBody>
      <dsp:txXfrm rot="10800000">
        <a:off x="298032" y="1901951"/>
        <a:ext cx="2104901" cy="2255633"/>
      </dsp:txXfrm>
    </dsp:sp>
    <dsp:sp modelId="{DDD0E537-2E4E-486B-A82E-A336DCDA34A9}">
      <dsp:nvSpPr>
        <dsp:cNvPr id="0" name=""/>
        <dsp:cNvSpPr/>
      </dsp:nvSpPr>
      <dsp:spPr>
        <a:xfrm>
          <a:off x="2696194" y="253593"/>
          <a:ext cx="2242851" cy="139476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293E5-B673-4445-9CCF-0DD37FA8552A}">
      <dsp:nvSpPr>
        <dsp:cNvPr id="0" name=""/>
        <dsp:cNvSpPr/>
      </dsp:nvSpPr>
      <dsp:spPr>
        <a:xfrm rot="10800000">
          <a:off x="2696194" y="1901951"/>
          <a:ext cx="2242851" cy="232460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b="1" kern="1200" dirty="0" smtClean="0"/>
            <a:t>UE: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Customs Security </a:t>
          </a:r>
          <a:r>
            <a:rPr lang="en-US" sz="1800" b="1" kern="1200" dirty="0" err="1" smtClean="0"/>
            <a:t>Programme</a:t>
          </a:r>
          <a:r>
            <a:rPr lang="en-US" sz="1800" b="1" kern="1200" dirty="0" smtClean="0"/>
            <a:t> </a:t>
          </a:r>
          <a:r>
            <a:rPr lang="en-US" sz="2800" b="1" kern="1200" dirty="0" smtClean="0">
              <a:solidFill>
                <a:srgbClr val="FFFF00"/>
              </a:solidFill>
            </a:rPr>
            <a:t>(CSP)</a:t>
          </a:r>
          <a:endParaRPr lang="en-US" sz="2800" b="1" kern="1200" dirty="0">
            <a:solidFill>
              <a:srgbClr val="FFFF00"/>
            </a:solidFill>
          </a:endParaRPr>
        </a:p>
      </dsp:txBody>
      <dsp:txXfrm rot="10800000">
        <a:off x="2765169" y="1901951"/>
        <a:ext cx="2104901" cy="2255633"/>
      </dsp:txXfrm>
    </dsp:sp>
    <dsp:sp modelId="{DB922ADC-A34F-4774-A00C-967A5B7A3325}">
      <dsp:nvSpPr>
        <dsp:cNvPr id="0" name=""/>
        <dsp:cNvSpPr/>
      </dsp:nvSpPr>
      <dsp:spPr>
        <a:xfrm>
          <a:off x="5163331" y="253593"/>
          <a:ext cx="2242851" cy="139476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673B4-DA21-4BCF-82DA-2962FEB77D24}">
      <dsp:nvSpPr>
        <dsp:cNvPr id="0" name=""/>
        <dsp:cNvSpPr/>
      </dsp:nvSpPr>
      <dsp:spPr>
        <a:xfrm rot="10800000">
          <a:off x="5163331" y="1901951"/>
          <a:ext cx="2242851" cy="232460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b="1" kern="1200" dirty="0" smtClean="0"/>
            <a:t>EEUU: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Customs-Trade Partnership Against Terrorism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smtClean="0">
              <a:solidFill>
                <a:srgbClr val="FFFF00"/>
              </a:solidFill>
            </a:rPr>
            <a:t>(C –TPAT)</a:t>
          </a:r>
          <a:endParaRPr lang="en-US" sz="2800" b="1" kern="1200" dirty="0">
            <a:solidFill>
              <a:srgbClr val="FFFF00"/>
            </a:solidFill>
          </a:endParaRPr>
        </a:p>
      </dsp:txBody>
      <dsp:txXfrm rot="10800000">
        <a:off x="5232306" y="1901951"/>
        <a:ext cx="2104901" cy="2255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 dirty="0" smtClean="0"/>
            </a:lvl1pPr>
          </a:lstStyle>
          <a:p>
            <a:pPr>
              <a:defRPr/>
            </a:pPr>
            <a:r>
              <a:rPr lang="en-US"/>
              <a:t>Agreement on Trade Facilitation</a:t>
            </a:r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1163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2450"/>
            <a:ext cx="2951163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fld id="{51C64CE7-B9C7-4414-80E0-941E4DC5C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31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0000"/>
              <a:buFont typeface="Monotype Sorts" pitchFamily="-111" charset="2"/>
              <a:buChar char="u"/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r>
              <a:rPr lang="fr-FR"/>
              <a:t>Trade Facilitation Negotiations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1162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Clr>
                <a:srgbClr val="FF0000"/>
              </a:buClr>
              <a:buSzPct val="70000"/>
              <a:buFont typeface="Monotype Sorts" pitchFamily="-111" charset="2"/>
              <a:buChar char="u"/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813"/>
            <a:ext cx="4994275" cy="4473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Klicken Sie, um die Textformatierung des Masters zu bearbeiten.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1163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70000"/>
              <a:buFont typeface="Monotype Sorts" pitchFamily="-111" charset="2"/>
              <a:buChar char="u"/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r>
              <a:rPr lang="fr-FR"/>
              <a:t>Session 15, 27 Sept 07</a:t>
            </a:r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44038"/>
            <a:ext cx="2951162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Clr>
                <a:srgbClr val="FF0000"/>
              </a:buClr>
              <a:buSzPct val="70000"/>
              <a:buFont typeface="Monotype Sorts" pitchFamily="-111" charset="2"/>
              <a:buChar char="u"/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C92DF860-4462-4320-B221-5ED528C0F6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39580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4213" indent="-2862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943" indent="-2289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2920" indent="-2289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0898" indent="-2289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8875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6852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4829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2807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7B992A-BFA0-4492-A1DC-7248BD3F7327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4213" indent="-2862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943" indent="-2289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2920" indent="-2289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0898" indent="-2289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8875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6852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4829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2807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7B992A-BFA0-4492-A1DC-7248BD3F7327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4213" indent="-2862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943" indent="-2289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2920" indent="-2289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0898" indent="-2289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8875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6852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4829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2807" indent="-228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7B992A-BFA0-4492-A1DC-7248BD3F7327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GB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85914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85914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CC999-FD15-4A9E-B1D9-4C3D341CAE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872008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609600"/>
            <a:ext cx="194627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609600"/>
            <a:ext cx="568642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13A5F-B0D0-4DB5-B32E-75C1F3D6A5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171654"/>
      </p:ext>
    </p:extLst>
  </p:cSld>
  <p:clrMapOvr>
    <a:masterClrMapping/>
  </p:clrMapOvr>
  <p:transition spd="slow">
    <p:cover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H" noProof="0" smtClean="0"/>
              <a:t>Faire glisser l'image vers l'espace réservé ou cliquer sur l'icône pour l'ajouter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29/05/2018</a:t>
            </a:fld>
            <a:endParaRPr kumimoji="0" lang="fr-FR" sz="180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DC678064-A78D-4F05-B942-DA0E46411EEB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605957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8014" y="1884260"/>
            <a:ext cx="7371443" cy="1145597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29/05/2018</a:t>
            </a:fld>
            <a:endParaRPr kumimoji="0" lang="fr-FR" sz="180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04358052-AE55-4648-9663-DA445B39CBBA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33412220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29/05/2018</a:t>
            </a:fld>
            <a:endParaRPr kumimoji="0" lang="fr-FR" sz="180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6C4EBC8-9F56-43C4-B083-9A7F6317408B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12526998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3200" y="17829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r>
              <a:rPr kumimoji="0" lang="fr-FR" sz="1800"/>
              <a:t>Pied de page</a:t>
            </a:r>
            <a:endParaRPr kumimoji="0"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19C3875C-6C33-4F3C-B3DD-567326BD228C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23898648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>
              <a:defRPr/>
            </a:pPr>
            <a:r>
              <a:rPr lang="en-US" altLang="en-US" sz="3600" b="1" smtClean="0">
                <a:solidFill>
                  <a:srgbClr val="B870B8"/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19CDA-572D-4E55-B969-36D2D4DCEB31}" type="datetimeFigureOut">
              <a:rPr lang="en-US"/>
              <a:pPr>
                <a:defRPr/>
              </a:pPr>
              <a:t>29/05/2018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40807-4E60-4B8F-9023-1C5A3EC4B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824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3415" y="88118"/>
            <a:ext cx="8958943" cy="1073026"/>
          </a:xfrm>
          <a:prstGeom prst="rect">
            <a:avLst/>
          </a:prstGeom>
        </p:spPr>
        <p:txBody>
          <a:bodyPr/>
          <a:lstStyle/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53533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415" y="88118"/>
            <a:ext cx="8958943" cy="1073026"/>
          </a:xfrm>
          <a:prstGeom prst="rect">
            <a:avLst/>
          </a:prstGeom>
        </p:spPr>
        <p:txBody>
          <a:bodyPr/>
          <a:lstStyle/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28/05/2018</a:t>
            </a:fld>
            <a:endParaRPr kumimoji="0" lang="fr-FR" sz="180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FB3E2329-AC6A-4A8C-B1AD-9665170EA543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22649723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28/05/2018</a:t>
            </a:fld>
            <a:endParaRPr kumimoji="0" lang="fr-FR" sz="180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06EE78CE-D58C-41AE-A5AE-430F5B761D7A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6099217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8014" y="1884260"/>
            <a:ext cx="7371443" cy="1145597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28/05/2018</a:t>
            </a:fld>
            <a:endParaRPr kumimoji="0" lang="fr-FR" sz="180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0C7AE399-C4B6-46B8-B953-2045823D224B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10459634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8014" y="1884260"/>
            <a:ext cx="7371443" cy="11455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28/05/2018</a:t>
            </a:fld>
            <a:endParaRPr kumimoji="0" lang="fr-FR" sz="180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59AA0D65-1A12-47AF-A15A-6611C6B07064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188782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73100" y="609600"/>
            <a:ext cx="7785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7476D-D21A-4B52-8741-149BD3E7C6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950501"/>
      </p:ext>
    </p:extLst>
  </p:cSld>
  <p:clrMapOvr>
    <a:masterClrMapping/>
  </p:clrMapOvr>
  <p:transition spd="slow">
    <p:cover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8014" y="1884260"/>
            <a:ext cx="7371443" cy="1145597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28/05/2018</a:t>
            </a:fld>
            <a:endParaRPr kumimoji="0" lang="fr-FR" sz="180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DD6F3672-F0EC-4DD9-BB9E-E4C425F5F2E4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80654323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28/05/2018</a:t>
            </a:fld>
            <a:endParaRPr kumimoji="0" lang="fr-FR" sz="180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30959193-A953-4F82-B681-3D62F136C925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14263818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28/05/2018</a:t>
            </a:fld>
            <a:endParaRPr kumimoji="0" lang="fr-FR" sz="180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52F9AF84-AB77-48CE-9349-A432B651870D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33015859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H" noProof="0" smtClean="0"/>
              <a:t>Faire glisser l'image vers l'espace réservé ou cliquer sur l'icône pour l'ajouter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28/05/2018</a:t>
            </a:fld>
            <a:endParaRPr kumimoji="0" lang="fr-FR" sz="180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586D4966-6BB4-42B7-8066-D1DB6B80C322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33564060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8014" y="1884260"/>
            <a:ext cx="7371443" cy="1145597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28/05/2018</a:t>
            </a:fld>
            <a:endParaRPr kumimoji="0" lang="fr-FR" sz="180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A33D5FCE-B478-4959-9383-6EE7EFFF39CF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242781480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28/05/2018</a:t>
            </a:fld>
            <a:endParaRPr kumimoji="0" lang="fr-FR" sz="180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80266CF6-5AB7-43E1-A8CD-22AC51F46B7A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300619299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3200" y="17829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r>
              <a:rPr kumimoji="0" lang="fr-FR" sz="1800"/>
              <a:t>Pied de page</a:t>
            </a:r>
            <a:endParaRPr kumimoji="0"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89F1151B-3D69-4B73-B737-19E19DEDCA9B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3263740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GB" sz="180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GB" sz="180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F0F09E1A-AA04-4EE9-B387-FB060DA3C835}" type="slidenum">
              <a:rPr lang="en-GB" sz="1800"/>
              <a:pPr defTabSz="457200">
                <a:defRPr/>
              </a:pPr>
              <a:t>‹#›</a:t>
            </a:fld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539604453"/>
      </p:ext>
    </p:extLst>
  </p:cSld>
  <p:clrMapOvr>
    <a:masterClrMapping/>
  </p:clrMapOvr>
  <p:transition spd="slow">
    <p:cover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kumimoji="1"/>
            </a:lvl1pPr>
          </a:lstStyle>
          <a:p>
            <a:pPr>
              <a:defRPr/>
            </a:pPr>
            <a:fld id="{DF0E245E-8F7B-448C-AE04-4FE516A3962E}" type="datetime1">
              <a:rPr lang="en-GB">
                <a:solidFill>
                  <a:prstClr val="black"/>
                </a:solidFill>
              </a:rPr>
              <a:pPr>
                <a:defRPr/>
              </a:pPr>
              <a:t>28/05/2018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kumimoji="1"/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Workshop on WTO TF, Nay Pyi Taw,  2-3 October 2007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kumimoji="1"/>
            </a:lvl1pPr>
          </a:lstStyle>
          <a:p>
            <a:pPr>
              <a:defRPr/>
            </a:pPr>
            <a:fld id="{D5B5AA4A-CE75-4A0B-9171-6F03D967F4E2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73162"/>
      </p:ext>
    </p:extLst>
  </p:cSld>
  <p:clrMapOvr>
    <a:masterClrMapping/>
  </p:clrMapOvr>
  <p:transition spd="slow">
    <p:cover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D4C13-EE8B-4E4E-AC1A-1BEA7B48FD8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4AA77-CB79-4C4B-8C37-BD5C6288ADFA}" type="slidenum">
              <a:rPr lang="en-GB" altLang="es-CO"/>
              <a:pPr>
                <a:defRPr/>
              </a:pPr>
              <a:t>‹#›</a:t>
            </a:fld>
            <a:endParaRPr lang="en-GB" altLang="es-CO"/>
          </a:p>
        </p:txBody>
      </p:sp>
    </p:spTree>
    <p:extLst>
      <p:ext uri="{BB962C8B-B14F-4D97-AF65-F5344CB8AC3E}">
        <p14:creationId xmlns:p14="http://schemas.microsoft.com/office/powerpoint/2010/main" val="490831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19F9D4F-F568-4E1B-A1E3-B72782F8BB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355700"/>
      </p:ext>
    </p:extLst>
  </p:cSld>
  <p:clrMapOvr>
    <a:masterClrMapping/>
  </p:clrMapOvr>
  <p:transition spd="slow">
    <p:cover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48698-4853-48FD-B9AE-BB6BFD8A07C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E59C8-C320-4953-8C70-8A6B2EF290BB}" type="slidenum">
              <a:rPr lang="en-GB" altLang="es-CO"/>
              <a:pPr>
                <a:defRPr/>
              </a:pPr>
              <a:t>‹#›</a:t>
            </a:fld>
            <a:endParaRPr lang="en-GB" altLang="es-CO"/>
          </a:p>
        </p:txBody>
      </p:sp>
    </p:spTree>
    <p:extLst>
      <p:ext uri="{BB962C8B-B14F-4D97-AF65-F5344CB8AC3E}">
        <p14:creationId xmlns:p14="http://schemas.microsoft.com/office/powerpoint/2010/main" val="8881664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AE35E-1030-422C-8FF9-3AC9F247CBB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EA3E3-2183-4DFC-91EC-A3985555FDB9}" type="slidenum">
              <a:rPr lang="en-GB" altLang="es-CO"/>
              <a:pPr>
                <a:defRPr/>
              </a:pPr>
              <a:t>‹#›</a:t>
            </a:fld>
            <a:endParaRPr lang="en-GB" altLang="es-CO"/>
          </a:p>
        </p:txBody>
      </p:sp>
    </p:spTree>
    <p:extLst>
      <p:ext uri="{BB962C8B-B14F-4D97-AF65-F5344CB8AC3E}">
        <p14:creationId xmlns:p14="http://schemas.microsoft.com/office/powerpoint/2010/main" val="16271318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DDA18-2877-4C32-B9B6-2AC912C1482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8C5B5-B383-4E71-AB57-22476682C817}" type="slidenum">
              <a:rPr lang="en-GB" altLang="es-CO"/>
              <a:pPr>
                <a:defRPr/>
              </a:pPr>
              <a:t>‹#›</a:t>
            </a:fld>
            <a:endParaRPr lang="en-GB" altLang="es-CO"/>
          </a:p>
        </p:txBody>
      </p:sp>
    </p:spTree>
    <p:extLst>
      <p:ext uri="{BB962C8B-B14F-4D97-AF65-F5344CB8AC3E}">
        <p14:creationId xmlns:p14="http://schemas.microsoft.com/office/powerpoint/2010/main" val="139654373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F68F9-6229-4D99-867E-43CA60A2038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65A47-A5D5-43BB-BADB-EBE0A99CE3F8}" type="slidenum">
              <a:rPr lang="en-GB" altLang="es-CO"/>
              <a:pPr>
                <a:defRPr/>
              </a:pPr>
              <a:t>‹#›</a:t>
            </a:fld>
            <a:endParaRPr lang="en-GB" altLang="es-CO"/>
          </a:p>
        </p:txBody>
      </p:sp>
    </p:spTree>
    <p:extLst>
      <p:ext uri="{BB962C8B-B14F-4D97-AF65-F5344CB8AC3E}">
        <p14:creationId xmlns:p14="http://schemas.microsoft.com/office/powerpoint/2010/main" val="351588113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CC67-ED86-4CAC-8FE2-06FFCEED3BB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F2325-A1F2-4BBD-B919-F12A3F5DDE9D}" type="slidenum">
              <a:rPr lang="en-GB" altLang="es-CO"/>
              <a:pPr>
                <a:defRPr/>
              </a:pPr>
              <a:t>‹#›</a:t>
            </a:fld>
            <a:endParaRPr lang="en-GB" altLang="es-CO"/>
          </a:p>
        </p:txBody>
      </p:sp>
    </p:spTree>
    <p:extLst>
      <p:ext uri="{BB962C8B-B14F-4D97-AF65-F5344CB8AC3E}">
        <p14:creationId xmlns:p14="http://schemas.microsoft.com/office/powerpoint/2010/main" val="16602750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34462-7A99-467E-B11E-E74B0441C70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7930F-6B8C-4CB5-9DDF-53BAD4EDAE24}" type="slidenum">
              <a:rPr lang="en-GB" altLang="es-CO"/>
              <a:pPr>
                <a:defRPr/>
              </a:pPr>
              <a:t>‹#›</a:t>
            </a:fld>
            <a:endParaRPr lang="en-GB" altLang="es-CO"/>
          </a:p>
        </p:txBody>
      </p:sp>
    </p:spTree>
    <p:extLst>
      <p:ext uri="{BB962C8B-B14F-4D97-AF65-F5344CB8AC3E}">
        <p14:creationId xmlns:p14="http://schemas.microsoft.com/office/powerpoint/2010/main" val="382582521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C2133-20CC-4EC4-B2A3-66ACC01069F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2A209-85BE-4304-81FA-732421797439}" type="slidenum">
              <a:rPr lang="en-GB" altLang="es-CO"/>
              <a:pPr>
                <a:defRPr/>
              </a:pPr>
              <a:t>‹#›</a:t>
            </a:fld>
            <a:endParaRPr lang="en-GB" altLang="es-CO"/>
          </a:p>
        </p:txBody>
      </p:sp>
    </p:spTree>
    <p:extLst>
      <p:ext uri="{BB962C8B-B14F-4D97-AF65-F5344CB8AC3E}">
        <p14:creationId xmlns:p14="http://schemas.microsoft.com/office/powerpoint/2010/main" val="18622906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FA58C-24CE-499A-9227-928B34FA26A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62690-2D5D-48DC-98A9-14BEA3CBAD19}" type="slidenum">
              <a:rPr lang="en-GB" altLang="es-CO"/>
              <a:pPr>
                <a:defRPr/>
              </a:pPr>
              <a:t>‹#›</a:t>
            </a:fld>
            <a:endParaRPr lang="en-GB" altLang="es-CO"/>
          </a:p>
        </p:txBody>
      </p:sp>
    </p:spTree>
    <p:extLst>
      <p:ext uri="{BB962C8B-B14F-4D97-AF65-F5344CB8AC3E}">
        <p14:creationId xmlns:p14="http://schemas.microsoft.com/office/powerpoint/2010/main" val="261820674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933E4-AD07-4C9F-91FD-8D17C26EE5B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B325E-642D-46D2-9655-9F13118A0558}" type="slidenum">
              <a:rPr lang="en-GB" altLang="es-CO"/>
              <a:pPr>
                <a:defRPr/>
              </a:pPr>
              <a:t>‹#›</a:t>
            </a:fld>
            <a:endParaRPr lang="en-GB" altLang="es-CO"/>
          </a:p>
        </p:txBody>
      </p:sp>
    </p:spTree>
    <p:extLst>
      <p:ext uri="{BB962C8B-B14F-4D97-AF65-F5344CB8AC3E}">
        <p14:creationId xmlns:p14="http://schemas.microsoft.com/office/powerpoint/2010/main" val="380238324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D722E-248A-4352-BBF7-B7BC65130C0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6C2B6-72A4-4713-BE9F-97153C34ECAF}" type="slidenum">
              <a:rPr lang="en-GB" altLang="es-CO"/>
              <a:pPr>
                <a:defRPr/>
              </a:pPr>
              <a:t>‹#›</a:t>
            </a:fld>
            <a:endParaRPr lang="en-GB" altLang="es-CO"/>
          </a:p>
        </p:txBody>
      </p:sp>
    </p:spTree>
    <p:extLst>
      <p:ext uri="{BB962C8B-B14F-4D97-AF65-F5344CB8AC3E}">
        <p14:creationId xmlns:p14="http://schemas.microsoft.com/office/powerpoint/2010/main" val="3806280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586D48-BAB8-49F7-ABBF-471A77CDA657}" type="datetime1">
              <a:rPr lang="en-GB"/>
              <a:pPr>
                <a:defRPr/>
              </a:pPr>
              <a:t>29/05/2018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GB"/>
              <a:t>Workshop on WTO TF, Nay Pyi Taw,  2-3 October 2007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EDC090-3069-49CE-B18D-6E374262F1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54528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3415" y="88118"/>
            <a:ext cx="8958943" cy="1073026"/>
          </a:xfrm>
          <a:prstGeom prst="rect">
            <a:avLst/>
          </a:prstGeom>
        </p:spPr>
        <p:txBody>
          <a:bodyPr/>
          <a:lstStyle/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803125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415" y="88118"/>
            <a:ext cx="8958943" cy="1073026"/>
          </a:xfrm>
          <a:prstGeom prst="rect">
            <a:avLst/>
          </a:prstGeom>
        </p:spPr>
        <p:txBody>
          <a:bodyPr/>
          <a:lstStyle/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28/05/2018</a:t>
            </a:fld>
            <a:endParaRPr kumimoji="0" lang="fr-FR" sz="180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FB3E2329-AC6A-4A8C-B1AD-9665170EA543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87951533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28/05/2018</a:t>
            </a:fld>
            <a:endParaRPr kumimoji="0" lang="fr-FR" sz="180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06EE78CE-D58C-41AE-A5AE-430F5B761D7A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3635785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8014" y="1884260"/>
            <a:ext cx="7371443" cy="1145597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28/05/2018</a:t>
            </a:fld>
            <a:endParaRPr kumimoji="0" lang="fr-FR" sz="180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0C7AE399-C4B6-46B8-B953-2045823D224B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176753403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8014" y="1884260"/>
            <a:ext cx="7371443" cy="11455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28/05/2018</a:t>
            </a:fld>
            <a:endParaRPr kumimoji="0" lang="fr-FR" sz="180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59AA0D65-1A12-47AF-A15A-6611C6B07064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152248972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8014" y="1884260"/>
            <a:ext cx="7371443" cy="1145597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28/05/2018</a:t>
            </a:fld>
            <a:endParaRPr kumimoji="0" lang="fr-FR" sz="180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DD6F3672-F0EC-4DD9-BB9E-E4C425F5F2E4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15237027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28/05/2018</a:t>
            </a:fld>
            <a:endParaRPr kumimoji="0" lang="fr-FR" sz="180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30959193-A953-4F82-B681-3D62F136C925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351288362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28/05/2018</a:t>
            </a:fld>
            <a:endParaRPr kumimoji="0" lang="fr-FR" sz="180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52F9AF84-AB77-48CE-9349-A432B651870D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100492967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H" noProof="0" smtClean="0"/>
              <a:t>Faire glisser l'image vers l'espace réservé ou cliquer sur l'icône pour l'ajouter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28/05/2018</a:t>
            </a:fld>
            <a:endParaRPr kumimoji="0" lang="fr-FR" sz="180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586D4966-6BB4-42B7-8066-D1DB6B80C322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256379407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8014" y="1884260"/>
            <a:ext cx="7371443" cy="1145597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28/05/2018</a:t>
            </a:fld>
            <a:endParaRPr kumimoji="0" lang="fr-FR" sz="180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A33D5FCE-B478-4959-9383-6EE7EFFF39CF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553428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0996727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28/05/2018</a:t>
            </a:fld>
            <a:endParaRPr kumimoji="0" lang="fr-FR" sz="180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80266CF6-5AB7-43E1-A8CD-22AC51F46B7A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11189003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3200" y="17829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r>
              <a:rPr kumimoji="0" lang="fr-FR" sz="1800"/>
              <a:t>Pied de page</a:t>
            </a:r>
            <a:endParaRPr kumimoji="0"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89F1151B-3D69-4B73-B737-19E19DEDCA9B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278241554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GB" sz="180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GB" sz="180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F0F09E1A-AA04-4EE9-B387-FB060DA3C835}" type="slidenum">
              <a:rPr lang="en-GB" sz="1800"/>
              <a:pPr defTabSz="457200">
                <a:defRPr/>
              </a:pPr>
              <a:t>‹#›</a:t>
            </a:fld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69367406"/>
      </p:ext>
    </p:extLst>
  </p:cSld>
  <p:clrMapOvr>
    <a:masterClrMapping/>
  </p:clrMapOvr>
  <p:transition spd="slow">
    <p:cover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kumimoji="1"/>
            </a:lvl1pPr>
          </a:lstStyle>
          <a:p>
            <a:pPr>
              <a:defRPr/>
            </a:pPr>
            <a:fld id="{DF0E245E-8F7B-448C-AE04-4FE516A3962E}" type="datetime1">
              <a:rPr lang="en-GB">
                <a:solidFill>
                  <a:prstClr val="black"/>
                </a:solidFill>
              </a:rPr>
              <a:pPr>
                <a:defRPr/>
              </a:pPr>
              <a:t>28/05/2018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kumimoji="1"/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Workshop on WTO TF, Nay Pyi Taw,  2-3 October 2007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kumimoji="1"/>
            </a:lvl1pPr>
          </a:lstStyle>
          <a:p>
            <a:pPr>
              <a:defRPr/>
            </a:pPr>
            <a:fld id="{D5B5AA4A-CE75-4A0B-9171-6F03D967F4E2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34259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45160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731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46637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50433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764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1D2BD-D603-4082-AEC5-FC7472DF30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206993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161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4370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756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60033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1600200"/>
            <a:ext cx="2087563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600200"/>
            <a:ext cx="611346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86920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836613"/>
            <a:ext cx="8497888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484313"/>
            <a:ext cx="8497888" cy="4629150"/>
          </a:xfrm>
          <a:prstGeom prst="rect">
            <a:avLst/>
          </a:prstGeom>
        </p:spPr>
        <p:txBody>
          <a:bodyPr/>
          <a:lstStyle/>
          <a:p>
            <a:pPr lvl="0"/>
            <a:endParaRPr lang="es-C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kumimoji="0" lang="en-GB" sz="18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kumimoji="0" lang="en-GB" sz="18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CF57A-30EB-413E-BE9D-30FDD76A24EA}" type="slidenum">
              <a:rPr kumimoji="0" lang="en-GB" sz="1800" b="1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kumimoji="0" lang="en-GB" sz="1800" b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23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85914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85914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CC999-FD15-4A9E-B1D9-4C3D341CAEE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52566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1D2BD-D603-4082-AEC5-FC7472DF30D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64556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C1D82-F1AB-46BA-9D27-DC8B9C8631E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41880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814F9-D80D-4A02-A335-4ADD5ADBAFE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16033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C1D82-F1AB-46BA-9D27-DC8B9C8631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70998"/>
      </p:ext>
    </p:extLst>
  </p:cSld>
  <p:clrMapOvr>
    <a:masterClrMapping/>
  </p:clrMapOvr>
  <p:transition spd="slow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E5D18-1434-4A06-AA9E-52DFE17BE50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89461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55653-F02F-470F-8232-11BF6302E20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14161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F3E49-8222-4386-8DFF-CD4BCC9EF42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42671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F3682-1F3D-4C0B-AC20-195CBAA9287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7520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6A40F-7E78-493B-A664-2DDB66FE4E2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15009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609600"/>
            <a:ext cx="194627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609600"/>
            <a:ext cx="568642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13A5F-B0D0-4DB5-B32E-75C1F3D6A5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215733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73100" y="609600"/>
            <a:ext cx="7785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7476D-D21A-4B52-8741-149BD3E7C67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42122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19F9D4F-F568-4E1B-A1E3-B72782F8BBE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98956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586D48-BAB8-49F7-ABBF-471A77CDA657}" type="datetime1">
              <a:rPr lang="en-GB">
                <a:solidFill>
                  <a:srgbClr val="000000"/>
                </a:solidFill>
              </a:rPr>
              <a:pPr>
                <a:defRPr/>
              </a:pPr>
              <a:t>29/05/2018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Workshop on WTO TF, Nay Pyi Taw,  2-3 October 2007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EDC090-3069-49CE-B18D-6E374262F18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538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85914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85914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CC999-FD15-4A9E-B1D9-4C3D341CAEE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792153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814F9-D80D-4A02-A335-4ADD5ADBAF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387525"/>
      </p:ext>
    </p:extLst>
  </p:cSld>
  <p:clrMapOvr>
    <a:masterClrMapping/>
  </p:clrMapOvr>
  <p:transition spd="slow">
    <p:cov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1D2BD-D603-4082-AEC5-FC7472DF30D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25092"/>
      </p:ext>
    </p:extLst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C1D82-F1AB-46BA-9D27-DC8B9C8631E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77582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814F9-D80D-4A02-A335-4ADD5ADBAFE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99894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E5D18-1434-4A06-AA9E-52DFE17BE50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68853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55653-F02F-470F-8232-11BF6302E20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56056"/>
      </p:ext>
    </p:extLst>
  </p:cSld>
  <p:clrMapOvr>
    <a:masterClrMapping/>
  </p:clrMapOvr>
  <p:transition spd="slow">
    <p:cov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F3E49-8222-4386-8DFF-CD4BCC9EF42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22382"/>
      </p:ext>
    </p:extLst>
  </p:cSld>
  <p:clrMapOvr>
    <a:masterClrMapping/>
  </p:clrMapOvr>
  <p:transition spd="slow">
    <p:cove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F3682-1F3D-4C0B-AC20-195CBAA9287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44062"/>
      </p:ext>
    </p:extLst>
  </p:cSld>
  <p:clrMapOvr>
    <a:masterClrMapping/>
  </p:clrMapOvr>
  <p:transition spd="slow">
    <p:cover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6A40F-7E78-493B-A664-2DDB66FE4E2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39455"/>
      </p:ext>
    </p:extLst>
  </p:cSld>
  <p:clrMapOvr>
    <a:masterClrMapping/>
  </p:clrMapOvr>
  <p:transition spd="slow">
    <p:cove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609600"/>
            <a:ext cx="194627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609600"/>
            <a:ext cx="568642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13A5F-B0D0-4DB5-B32E-75C1F3D6A5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25118"/>
      </p:ext>
    </p:extLst>
  </p:cSld>
  <p:clrMapOvr>
    <a:masterClrMapping/>
  </p:clrMapOvr>
  <p:transition spd="slow">
    <p:cover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73100" y="609600"/>
            <a:ext cx="7785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7476D-D21A-4B52-8741-149BD3E7C67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96497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E5D18-1434-4A06-AA9E-52DFE17BE5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923598"/>
      </p:ext>
    </p:extLst>
  </p:cSld>
  <p:clrMapOvr>
    <a:masterClrMapping/>
  </p:clrMapOvr>
  <p:transition spd="slow">
    <p:cover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19F9D4F-F568-4E1B-A1E3-B72782F8BBE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21129"/>
      </p:ext>
    </p:extLst>
  </p:cSld>
  <p:clrMapOvr>
    <a:masterClrMapping/>
  </p:clrMapOvr>
  <p:transition spd="slow">
    <p:cover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586D48-BAB8-49F7-ABBF-471A77CDA657}" type="datetime1">
              <a:rPr lang="en-GB">
                <a:solidFill>
                  <a:srgbClr val="000000"/>
                </a:solidFill>
              </a:rPr>
              <a:pPr>
                <a:defRPr/>
              </a:pPr>
              <a:t>29/05/2018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Workshop on WTO TF, Nay Pyi Taw,  2-3 October 2007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EDC090-3069-49CE-B18D-6E374262F18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83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85914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85914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CC999-FD15-4A9E-B1D9-4C3D341CAEE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25146"/>
      </p:ext>
    </p:extLst>
  </p:cSld>
  <p:clrMapOvr>
    <a:masterClrMapping/>
  </p:clrMapOvr>
  <p:transition spd="slow">
    <p:cover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1D2BD-D603-4082-AEC5-FC7472DF30D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23022"/>
      </p:ext>
    </p:extLst>
  </p:cSld>
  <p:clrMapOvr>
    <a:masterClrMapping/>
  </p:clrMapOvr>
  <p:transition spd="slow">
    <p:cover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C1D82-F1AB-46BA-9D27-DC8B9C8631E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34681"/>
      </p:ext>
    </p:extLst>
  </p:cSld>
  <p:clrMapOvr>
    <a:masterClrMapping/>
  </p:clrMapOvr>
  <p:transition spd="slow">
    <p:cover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814F9-D80D-4A02-A335-4ADD5ADBAFE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8502"/>
      </p:ext>
    </p:extLst>
  </p:cSld>
  <p:clrMapOvr>
    <a:masterClrMapping/>
  </p:clrMapOvr>
  <p:transition spd="slow">
    <p:cove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E5D18-1434-4A06-AA9E-52DFE17BE50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15377"/>
      </p:ext>
    </p:extLst>
  </p:cSld>
  <p:clrMapOvr>
    <a:masterClrMapping/>
  </p:clrMapOvr>
  <p:transition spd="slow">
    <p:cover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55653-F02F-470F-8232-11BF6302E20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81710"/>
      </p:ext>
    </p:extLst>
  </p:cSld>
  <p:clrMapOvr>
    <a:masterClrMapping/>
  </p:clrMapOvr>
  <p:transition spd="slow">
    <p:cover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F3E49-8222-4386-8DFF-CD4BCC9EF42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08474"/>
      </p:ext>
    </p:extLst>
  </p:cSld>
  <p:clrMapOvr>
    <a:masterClrMapping/>
  </p:clrMapOvr>
  <p:transition spd="slow">
    <p:cover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F3682-1F3D-4C0B-AC20-195CBAA9287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9935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55653-F02F-470F-8232-11BF6302E2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661995"/>
      </p:ext>
    </p:extLst>
  </p:cSld>
  <p:clrMapOvr>
    <a:masterClrMapping/>
  </p:clrMapOvr>
  <p:transition spd="slow">
    <p:cover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6A40F-7E78-493B-A664-2DDB66FE4E2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94985"/>
      </p:ext>
    </p:extLst>
  </p:cSld>
  <p:clrMapOvr>
    <a:masterClrMapping/>
  </p:clrMapOvr>
  <p:transition spd="slow">
    <p:cover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609600"/>
            <a:ext cx="194627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609600"/>
            <a:ext cx="568642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13A5F-B0D0-4DB5-B32E-75C1F3D6A5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36078"/>
      </p:ext>
    </p:extLst>
  </p:cSld>
  <p:clrMapOvr>
    <a:masterClrMapping/>
  </p:clrMapOvr>
  <p:transition spd="slow">
    <p:cover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73100" y="609600"/>
            <a:ext cx="7785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7476D-D21A-4B52-8741-149BD3E7C67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17751"/>
      </p:ext>
    </p:extLst>
  </p:cSld>
  <p:clrMapOvr>
    <a:masterClrMapping/>
  </p:clrMapOvr>
  <p:transition spd="slow">
    <p:cover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19F9D4F-F568-4E1B-A1E3-B72782F8BBE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39171"/>
      </p:ext>
    </p:extLst>
  </p:cSld>
  <p:clrMapOvr>
    <a:masterClrMapping/>
  </p:clrMapOvr>
  <p:transition spd="slow">
    <p:cover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586D48-BAB8-49F7-ABBF-471A77CDA657}" type="datetime1">
              <a:rPr lang="en-GB">
                <a:solidFill>
                  <a:srgbClr val="000000"/>
                </a:solidFill>
              </a:rPr>
              <a:pPr>
                <a:defRPr/>
              </a:pPr>
              <a:t>29/05/2018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Workshop on WTO TF, Nay Pyi Taw,  2-3 October 2007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EDC090-3069-49CE-B18D-6E374262F18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030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85914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85914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CC999-FD15-4A9E-B1D9-4C3D341CAEE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42052"/>
      </p:ext>
    </p:extLst>
  </p:cSld>
  <p:clrMapOvr>
    <a:masterClrMapping/>
  </p:clrMapOvr>
  <p:transition spd="slow">
    <p:cover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1D2BD-D603-4082-AEC5-FC7472DF30D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49118"/>
      </p:ext>
    </p:extLst>
  </p:cSld>
  <p:clrMapOvr>
    <a:masterClrMapping/>
  </p:clrMapOvr>
  <p:transition spd="slow">
    <p:cover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C1D82-F1AB-46BA-9D27-DC8B9C8631E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30988"/>
      </p:ext>
    </p:extLst>
  </p:cSld>
  <p:clrMapOvr>
    <a:masterClrMapping/>
  </p:clrMapOvr>
  <p:transition spd="slow">
    <p:cover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814F9-D80D-4A02-A335-4ADD5ADBAFE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54205"/>
      </p:ext>
    </p:extLst>
  </p:cSld>
  <p:clrMapOvr>
    <a:masterClrMapping/>
  </p:clrMapOvr>
  <p:transition spd="slow">
    <p:cover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E5D18-1434-4A06-AA9E-52DFE17BE50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21279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F3E49-8222-4386-8DFF-CD4BCC9EF4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220352"/>
      </p:ext>
    </p:extLst>
  </p:cSld>
  <p:clrMapOvr>
    <a:masterClrMapping/>
  </p:clrMapOvr>
  <p:transition spd="slow">
    <p:cover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55653-F02F-470F-8232-11BF6302E20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26931"/>
      </p:ext>
    </p:extLst>
  </p:cSld>
  <p:clrMapOvr>
    <a:masterClrMapping/>
  </p:clrMapOvr>
  <p:transition spd="slow">
    <p:cover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F3E49-8222-4386-8DFF-CD4BCC9EF42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64784"/>
      </p:ext>
    </p:extLst>
  </p:cSld>
  <p:clrMapOvr>
    <a:masterClrMapping/>
  </p:clrMapOvr>
  <p:transition spd="slow">
    <p:cover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F3682-1F3D-4C0B-AC20-195CBAA9287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93804"/>
      </p:ext>
    </p:extLst>
  </p:cSld>
  <p:clrMapOvr>
    <a:masterClrMapping/>
  </p:clrMapOvr>
  <p:transition spd="slow">
    <p:cover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6A40F-7E78-493B-A664-2DDB66FE4E2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671"/>
      </p:ext>
    </p:extLst>
  </p:cSld>
  <p:clrMapOvr>
    <a:masterClrMapping/>
  </p:clrMapOvr>
  <p:transition spd="slow">
    <p:cover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609600"/>
            <a:ext cx="194627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609600"/>
            <a:ext cx="568642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13A5F-B0D0-4DB5-B32E-75C1F3D6A5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25326"/>
      </p:ext>
    </p:extLst>
  </p:cSld>
  <p:clrMapOvr>
    <a:masterClrMapping/>
  </p:clrMapOvr>
  <p:transition spd="slow">
    <p:cover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73100" y="609600"/>
            <a:ext cx="77851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7476D-D21A-4B52-8741-149BD3E7C67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86285"/>
      </p:ext>
    </p:extLst>
  </p:cSld>
  <p:clrMapOvr>
    <a:masterClrMapping/>
  </p:clrMapOvr>
  <p:transition spd="slow">
    <p:cover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19F9D4F-F568-4E1B-A1E3-B72782F8BBE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07618"/>
      </p:ext>
    </p:extLst>
  </p:cSld>
  <p:clrMapOvr>
    <a:masterClrMapping/>
  </p:clrMapOvr>
  <p:transition spd="slow">
    <p:cover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586D48-BAB8-49F7-ABBF-471A77CDA657}" type="datetime1">
              <a:rPr lang="en-GB">
                <a:solidFill>
                  <a:srgbClr val="000000"/>
                </a:solidFill>
              </a:rPr>
              <a:pPr>
                <a:defRPr/>
              </a:pPr>
              <a:t>29/05/2018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Workshop on WTO TF, Nay Pyi Taw,  2-3 October 2007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EDC090-3069-49CE-B18D-6E374262F18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527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3415" y="88118"/>
            <a:ext cx="8958943" cy="1073026"/>
          </a:xfrm>
          <a:prstGeom prst="rect">
            <a:avLst/>
          </a:prstGeom>
        </p:spPr>
        <p:txBody>
          <a:bodyPr/>
          <a:lstStyle/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11438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415" y="88118"/>
            <a:ext cx="8958943" cy="1073026"/>
          </a:xfrm>
          <a:prstGeom prst="rect">
            <a:avLst/>
          </a:prstGeom>
        </p:spPr>
        <p:txBody>
          <a:bodyPr/>
          <a:lstStyle/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29/05/2018</a:t>
            </a:fld>
            <a:endParaRPr kumimoji="0" lang="fr-FR" sz="180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FB3E2329-AC6A-4A8C-B1AD-9665170EA543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39783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F3682-1F3D-4C0B-AC20-195CBAA928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277152"/>
      </p:ext>
    </p:extLst>
  </p:cSld>
  <p:clrMapOvr>
    <a:masterClrMapping/>
  </p:clrMapOvr>
  <p:transition spd="slow">
    <p:cover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29/05/2018</a:t>
            </a:fld>
            <a:endParaRPr kumimoji="0" lang="fr-FR" sz="180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06EE78CE-D58C-41AE-A5AE-430F5B761D7A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232323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8014" y="1884260"/>
            <a:ext cx="7371443" cy="1145597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29/05/2018</a:t>
            </a:fld>
            <a:endParaRPr kumimoji="0" lang="fr-FR" sz="180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0C7AE399-C4B6-46B8-B953-2045823D224B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37617037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8014" y="1884260"/>
            <a:ext cx="7371443" cy="11455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29/05/2018</a:t>
            </a:fld>
            <a:endParaRPr kumimoji="0" lang="fr-FR" sz="180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59AA0D65-1A12-47AF-A15A-6611C6B07064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22806712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8014" y="1884260"/>
            <a:ext cx="7371443" cy="1145597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29/05/2018</a:t>
            </a:fld>
            <a:endParaRPr kumimoji="0" lang="fr-FR" sz="180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DD6F3672-F0EC-4DD9-BB9E-E4C425F5F2E4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36357241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29/05/2018</a:t>
            </a:fld>
            <a:endParaRPr kumimoji="0" lang="fr-FR" sz="180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30959193-A953-4F82-B681-3D62F136C925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6414876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29/05/2018</a:t>
            </a:fld>
            <a:endParaRPr kumimoji="0" lang="fr-FR" sz="180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52F9AF84-AB77-48CE-9349-A432B651870D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23529574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H" noProof="0" smtClean="0"/>
              <a:t>Faire glisser l'image vers l'espace réservé ou cliquer sur l'icône pour l'ajouter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29/05/2018</a:t>
            </a:fld>
            <a:endParaRPr kumimoji="0" lang="fr-FR" sz="180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586D4966-6BB4-42B7-8066-D1DB6B80C322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18177890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8014" y="1884260"/>
            <a:ext cx="7371443" cy="1145597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29/05/2018</a:t>
            </a:fld>
            <a:endParaRPr kumimoji="0" lang="fr-FR" sz="180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A33D5FCE-B478-4959-9383-6EE7EFFF39CF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40296431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29/05/2018</a:t>
            </a:fld>
            <a:endParaRPr kumimoji="0" lang="fr-FR" sz="180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80266CF6-5AB7-43E1-A8CD-22AC51F46B7A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24806408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3200" y="17829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r>
              <a:rPr kumimoji="0" lang="fr-FR" sz="1800"/>
              <a:t>Pied de page</a:t>
            </a:r>
            <a:endParaRPr kumimoji="0"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89F1151B-3D69-4B73-B737-19E19DEDCA9B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345643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6A40F-7E78-493B-A664-2DDB66FE4E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305242"/>
      </p:ext>
    </p:extLst>
  </p:cSld>
  <p:clrMapOvr>
    <a:masterClrMapping/>
  </p:clrMapOvr>
  <p:transition spd="slow">
    <p:cover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GB" sz="180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GB" sz="180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1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F0F09E1A-AA04-4EE9-B387-FB060DA3C835}" type="slidenum">
              <a:rPr lang="en-GB" sz="1800"/>
              <a:pPr defTabSz="457200">
                <a:defRPr/>
              </a:pPr>
              <a:t>‹#›</a:t>
            </a:fld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848365821"/>
      </p:ext>
    </p:extLst>
  </p:cSld>
  <p:clrMapOvr>
    <a:masterClrMapping/>
  </p:clrMapOvr>
  <p:transition spd="slow">
    <p:cover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kumimoji="1"/>
            </a:lvl1pPr>
          </a:lstStyle>
          <a:p>
            <a:pPr>
              <a:defRPr/>
            </a:pPr>
            <a:fld id="{DF0E245E-8F7B-448C-AE04-4FE516A3962E}" type="datetime1">
              <a:rPr lang="en-GB">
                <a:solidFill>
                  <a:prstClr val="black"/>
                </a:solidFill>
              </a:rPr>
              <a:pPr>
                <a:defRPr/>
              </a:pPr>
              <a:t>28/05/2018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kumimoji="1"/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Workshop on WTO TF, Nay Pyi Taw,  2-3 October 2007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kumimoji="1"/>
            </a:lvl1pPr>
          </a:lstStyle>
          <a:p>
            <a:pPr>
              <a:defRPr/>
            </a:pPr>
            <a:fld id="{D5B5AA4A-CE75-4A0B-9171-6F03D967F4E2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17438"/>
      </p:ext>
    </p:extLst>
  </p:cSld>
  <p:clrMapOvr>
    <a:masterClrMapping/>
  </p:clrMapOvr>
  <p:transition spd="slow">
    <p:cover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3415" y="88118"/>
            <a:ext cx="8958943" cy="1073026"/>
          </a:xfrm>
          <a:prstGeom prst="rect">
            <a:avLst/>
          </a:prstGeom>
        </p:spPr>
        <p:txBody>
          <a:bodyPr/>
          <a:lstStyle/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5763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415" y="88118"/>
            <a:ext cx="8958943" cy="1073026"/>
          </a:xfrm>
          <a:prstGeom prst="rect">
            <a:avLst/>
          </a:prstGeom>
        </p:spPr>
        <p:txBody>
          <a:bodyPr/>
          <a:lstStyle/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29/05/2018</a:t>
            </a:fld>
            <a:endParaRPr kumimoji="0" lang="fr-FR" sz="180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A4E2FB1B-9649-4BC4-AF39-55974E1EF15F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1255195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29/05/2018</a:t>
            </a:fld>
            <a:endParaRPr kumimoji="0" lang="fr-FR" sz="180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D087E52-FB16-4626-8956-3B89971AA55C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41840328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8014" y="1884260"/>
            <a:ext cx="7371443" cy="1145597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29/05/2018</a:t>
            </a:fld>
            <a:endParaRPr kumimoji="0" lang="fr-FR" sz="180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69E08C5E-159F-4DBB-8E36-9C44E46F64FD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16974946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8014" y="1884260"/>
            <a:ext cx="7371443" cy="11455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29/05/2018</a:t>
            </a:fld>
            <a:endParaRPr kumimoji="0" lang="fr-FR" sz="180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83324968-4BF8-4115-BF73-1FACE7D0A804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1138394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8014" y="1884260"/>
            <a:ext cx="7371443" cy="1145597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29/05/2018</a:t>
            </a:fld>
            <a:endParaRPr kumimoji="0" lang="fr-FR" sz="180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AE4A23C-CA3A-4365-AA31-BEB477E653DB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12580138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29/05/2018</a:t>
            </a:fld>
            <a:endParaRPr kumimoji="0" lang="fr-FR" sz="180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78A25852-E48B-48B5-B262-09DBE255E456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23297337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0233D81-F1F6-4B45-B2A2-E2450562FE06}" type="datetimeFigureOut">
              <a:rPr kumimoji="0" lang="fr-FR" sz="1800"/>
              <a:pPr defTabSz="457200">
                <a:defRPr/>
              </a:pPr>
              <a:t>29/05/2018</a:t>
            </a:fld>
            <a:endParaRPr kumimoji="0" lang="fr-FR" sz="180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922713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kumimoji="0" lang="fr-FR" sz="180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076C3A37-A9EC-40D4-AB32-B735BBB210AF}" type="slidenum">
              <a:rPr kumimoji="0" lang="fr-FR" sz="1800"/>
              <a:pPr defTabSz="457200">
                <a:defRPr/>
              </a:pPr>
              <a:t>‹#›</a:t>
            </a:fld>
            <a:endParaRPr kumimoji="0" lang="fr-FR" sz="1800"/>
          </a:p>
        </p:txBody>
      </p:sp>
    </p:spTree>
    <p:extLst>
      <p:ext uri="{BB962C8B-B14F-4D97-AF65-F5344CB8AC3E}">
        <p14:creationId xmlns:p14="http://schemas.microsoft.com/office/powerpoint/2010/main" val="118218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858116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581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8581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581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13400" y="6426200"/>
            <a:ext cx="406400" cy="203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5812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913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AB808DAA-1F49-4FF4-B08B-346BF5E8DF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  <p:sldLayoutId id="2147484333" r:id="rId12"/>
    <p:sldLayoutId id="2147484334" r:id="rId13"/>
  </p:sldLayoutIdLst>
  <p:transition spd="slow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O" smtClean="0"/>
              <a:t>Click to edit Master title style</a:t>
            </a:r>
            <a:endParaRPr lang="en-GB" altLang="es-CO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O" smtClean="0"/>
              <a:t>Click to edit Master text styles</a:t>
            </a:r>
          </a:p>
          <a:p>
            <a:pPr lvl="1"/>
            <a:r>
              <a:rPr lang="en-US" altLang="es-CO" smtClean="0"/>
              <a:t>Second level</a:t>
            </a:r>
          </a:p>
          <a:p>
            <a:pPr lvl="2"/>
            <a:r>
              <a:rPr lang="en-US" altLang="es-CO" smtClean="0"/>
              <a:t>Third level</a:t>
            </a:r>
          </a:p>
          <a:p>
            <a:pPr lvl="3"/>
            <a:r>
              <a:rPr lang="en-US" altLang="es-CO" smtClean="0"/>
              <a:t>Fourth level</a:t>
            </a:r>
          </a:p>
          <a:p>
            <a:pPr lvl="4"/>
            <a:r>
              <a:rPr lang="en-US" altLang="es-CO" smtClean="0"/>
              <a:t>Fifth level</a:t>
            </a:r>
            <a:endParaRPr lang="en-GB" altLang="es-CO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59F588-8A97-42A3-9A8D-96FD31956C43}" type="datetimeFigureOut">
              <a:rPr kumimoji="0"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29/05/2018</a:t>
            </a:fld>
            <a:endParaRPr kumimoji="0"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kumimoji="0"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5AAA4296-605F-4CCC-8196-C470EEF32C24}" type="slidenum">
              <a:rPr kumimoji="0" lang="en-GB" altLang="es-CO">
                <a:latin typeface="Calibri" pitchFamily="34" charset="0"/>
              </a:rPr>
              <a:pPr>
                <a:defRPr/>
              </a:pPr>
              <a:t>‹#›</a:t>
            </a:fld>
            <a:endParaRPr kumimoji="0" lang="en-GB" altLang="es-CO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40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56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0" r:id="rId1"/>
    <p:sldLayoutId id="2147484661" r:id="rId2"/>
    <p:sldLayoutId id="2147484662" r:id="rId3"/>
    <p:sldLayoutId id="2147484663" r:id="rId4"/>
    <p:sldLayoutId id="2147484664" r:id="rId5"/>
    <p:sldLayoutId id="2147484665" r:id="rId6"/>
    <p:sldLayoutId id="2147484666" r:id="rId7"/>
    <p:sldLayoutId id="2147484667" r:id="rId8"/>
    <p:sldLayoutId id="2147484668" r:id="rId9"/>
    <p:sldLayoutId id="2147484669" r:id="rId10"/>
    <p:sldLayoutId id="2147484670" r:id="rId11"/>
    <p:sldLayoutId id="2147484671" r:id="rId12"/>
    <p:sldLayoutId id="2147484672" r:id="rId13"/>
    <p:sldLayoutId id="2147484673" r:id="rId1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gray">
          <a:xfrm flipV="1">
            <a:off x="1619250" y="6453188"/>
            <a:ext cx="7129463" cy="0"/>
          </a:xfrm>
          <a:prstGeom prst="line">
            <a:avLst/>
          </a:prstGeom>
          <a:noFill/>
          <a:ln w="31750">
            <a:solidFill>
              <a:srgbClr val="1F438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kumimoji="0" lang="en-GB" sz="18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636838"/>
            <a:ext cx="56165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gray">
          <a:xfrm>
            <a:off x="8304213" y="6232525"/>
            <a:ext cx="444500" cy="201613"/>
          </a:xfrm>
          <a:prstGeom prst="rect">
            <a:avLst/>
          </a:prstGeom>
          <a:solidFill>
            <a:srgbClr val="1F43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kumimoji="0" lang="es-CR" altLang="en-US" sz="180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gray">
          <a:xfrm>
            <a:off x="8316913" y="6262688"/>
            <a:ext cx="4318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ts val="1000"/>
              </a:lnSpc>
            </a:pPr>
            <a:fld id="{A9299196-5B46-4212-AD1A-D648C3D6B79B}" type="slidenum">
              <a:rPr kumimoji="0" lang="en-US" altLang="en-US" sz="1100" b="0">
                <a:solidFill>
                  <a:srgbClr val="F6FFFF"/>
                </a:solidFill>
              </a:rPr>
              <a:pPr algn="ctr">
                <a:lnSpc>
                  <a:spcPts val="1000"/>
                </a:lnSpc>
              </a:pPr>
              <a:t>‹#›</a:t>
            </a:fld>
            <a:endParaRPr kumimoji="0" lang="en-US" altLang="en-US" sz="1100" b="0">
              <a:solidFill>
                <a:srgbClr val="F6FFFF"/>
              </a:solidFill>
            </a:endParaRPr>
          </a:p>
        </p:txBody>
      </p:sp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395288" y="414338"/>
            <a:ext cx="8353425" cy="296862"/>
            <a:chOff x="0" y="114"/>
            <a:chExt cx="6349" cy="212"/>
          </a:xfrm>
        </p:grpSpPr>
        <p:sp>
          <p:nvSpPr>
            <p:cNvPr id="3086" name="Line 7"/>
            <p:cNvSpPr>
              <a:spLocks noChangeShapeType="1"/>
            </p:cNvSpPr>
            <p:nvPr userDrawn="1"/>
          </p:nvSpPr>
          <p:spPr bwMode="gray">
            <a:xfrm>
              <a:off x="0" y="326"/>
              <a:ext cx="6349" cy="0"/>
            </a:xfrm>
            <a:prstGeom prst="line">
              <a:avLst/>
            </a:prstGeom>
            <a:noFill/>
            <a:ln w="19050">
              <a:solidFill>
                <a:srgbClr val="1F4385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kumimoji="0" lang="en-GB" sz="18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87" name="Line 8"/>
            <p:cNvSpPr>
              <a:spLocks noChangeShapeType="1"/>
            </p:cNvSpPr>
            <p:nvPr userDrawn="1"/>
          </p:nvSpPr>
          <p:spPr bwMode="gray">
            <a:xfrm>
              <a:off x="0" y="114"/>
              <a:ext cx="6349" cy="0"/>
            </a:xfrm>
            <a:prstGeom prst="line">
              <a:avLst/>
            </a:prstGeom>
            <a:noFill/>
            <a:ln w="19050">
              <a:solidFill>
                <a:srgbClr val="1F4385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kumimoji="0" lang="en-GB" sz="18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3079" name="Line 10"/>
          <p:cNvSpPr>
            <a:spLocks noChangeShapeType="1"/>
          </p:cNvSpPr>
          <p:nvPr/>
        </p:nvSpPr>
        <p:spPr bwMode="auto">
          <a:xfrm flipH="1" flipV="1">
            <a:off x="395288" y="765175"/>
            <a:ext cx="8353425" cy="0"/>
          </a:xfrm>
          <a:prstGeom prst="line">
            <a:avLst/>
          </a:prstGeom>
          <a:noFill/>
          <a:ln w="31750">
            <a:solidFill>
              <a:srgbClr val="9FB9E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en-GB" sz="18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 userDrawn="1"/>
        </p:nvSpPr>
        <p:spPr bwMode="auto">
          <a:xfrm>
            <a:off x="395288" y="404813"/>
            <a:ext cx="8353425" cy="101600"/>
          </a:xfrm>
          <a:prstGeom prst="rect">
            <a:avLst/>
          </a:prstGeom>
          <a:solidFill>
            <a:srgbClr val="1F43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kumimoji="0" lang="es-CR" altLang="en-US" sz="1800">
              <a:solidFill>
                <a:srgbClr val="000000"/>
              </a:solidFill>
            </a:endParaRPr>
          </a:p>
        </p:txBody>
      </p:sp>
      <p:sp>
        <p:nvSpPr>
          <p:cNvPr id="3081" name="Rectangle 12"/>
          <p:cNvSpPr>
            <a:spLocks noChangeArrowheads="1"/>
          </p:cNvSpPr>
          <p:nvPr userDrawn="1"/>
        </p:nvSpPr>
        <p:spPr bwMode="auto">
          <a:xfrm>
            <a:off x="395288" y="620713"/>
            <a:ext cx="8353425" cy="182562"/>
          </a:xfrm>
          <a:prstGeom prst="rect">
            <a:avLst/>
          </a:prstGeom>
          <a:solidFill>
            <a:srgbClr val="8EA1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kumimoji="0" lang="es-CR" altLang="en-US" sz="1800">
              <a:solidFill>
                <a:srgbClr val="000000"/>
              </a:solidFill>
            </a:endParaRPr>
          </a:p>
        </p:txBody>
      </p:sp>
      <p:sp>
        <p:nvSpPr>
          <p:cNvPr id="3082" name="Line 13"/>
          <p:cNvSpPr>
            <a:spLocks noChangeShapeType="1"/>
          </p:cNvSpPr>
          <p:nvPr userDrawn="1"/>
        </p:nvSpPr>
        <p:spPr bwMode="gray">
          <a:xfrm flipV="1">
            <a:off x="395288" y="6453188"/>
            <a:ext cx="8353425" cy="0"/>
          </a:xfrm>
          <a:prstGeom prst="line">
            <a:avLst/>
          </a:prstGeom>
          <a:noFill/>
          <a:ln w="31750">
            <a:solidFill>
              <a:srgbClr val="1F438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kumimoji="0" lang="en-GB" sz="18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83" name="Rectangle 14"/>
          <p:cNvSpPr>
            <a:spLocks noChangeArrowheads="1"/>
          </p:cNvSpPr>
          <p:nvPr userDrawn="1"/>
        </p:nvSpPr>
        <p:spPr bwMode="gray">
          <a:xfrm>
            <a:off x="8304213" y="6232525"/>
            <a:ext cx="444500" cy="201613"/>
          </a:xfrm>
          <a:prstGeom prst="rect">
            <a:avLst/>
          </a:prstGeom>
          <a:solidFill>
            <a:srgbClr val="1F43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kumimoji="0" lang="es-CR" altLang="en-US" sz="1800">
              <a:solidFill>
                <a:srgbClr val="000000"/>
              </a:solidFill>
            </a:endParaRPr>
          </a:p>
        </p:txBody>
      </p:sp>
      <p:sp>
        <p:nvSpPr>
          <p:cNvPr id="3084" name="Rectangle 15"/>
          <p:cNvSpPr>
            <a:spLocks noChangeArrowheads="1"/>
          </p:cNvSpPr>
          <p:nvPr userDrawn="1"/>
        </p:nvSpPr>
        <p:spPr bwMode="gray">
          <a:xfrm>
            <a:off x="8316913" y="6262688"/>
            <a:ext cx="4318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ts val="1000"/>
              </a:lnSpc>
            </a:pPr>
            <a:fld id="{9EC8D654-90F5-4B62-91E9-8C9E7522BB7D}" type="slidenum">
              <a:rPr kumimoji="0" lang="en-US" altLang="en-US" sz="1100" b="0">
                <a:solidFill>
                  <a:srgbClr val="F6FFFF"/>
                </a:solidFill>
              </a:rPr>
              <a:pPr algn="ctr">
                <a:lnSpc>
                  <a:spcPts val="1000"/>
                </a:lnSpc>
              </a:pPr>
              <a:t>‹#›</a:t>
            </a:fld>
            <a:endParaRPr kumimoji="0" lang="en-US" altLang="en-US" sz="1100" b="0">
              <a:solidFill>
                <a:srgbClr val="F6FFFF"/>
              </a:solidFill>
            </a:endParaRPr>
          </a:p>
        </p:txBody>
      </p:sp>
      <p:sp>
        <p:nvSpPr>
          <p:cNvPr id="12305" name="Text Box 38"/>
          <p:cNvSpPr txBox="1">
            <a:spLocks noChangeArrowheads="1"/>
          </p:cNvSpPr>
          <p:nvPr userDrawn="1"/>
        </p:nvSpPr>
        <p:spPr bwMode="auto">
          <a:xfrm>
            <a:off x="395288" y="6597650"/>
            <a:ext cx="8353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kumimoji="0" lang="en-GB" sz="1000" b="0" smtClean="0">
                <a:solidFill>
                  <a:srgbClr val="DFDFDF"/>
                </a:solidFill>
              </a:rPr>
              <a:t>World Trade Organization  /  Market Access Division / 154 Rue de Lausanne, 1211 Geneva 21, Switzerland / roy.santana@wto.org</a:t>
            </a:r>
          </a:p>
        </p:txBody>
      </p:sp>
    </p:spTree>
    <p:extLst>
      <p:ext uri="{BB962C8B-B14F-4D97-AF65-F5344CB8AC3E}">
        <p14:creationId xmlns:p14="http://schemas.microsoft.com/office/powerpoint/2010/main" val="352791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78" r:id="rId2"/>
    <p:sldLayoutId id="2147484379" r:id="rId3"/>
    <p:sldLayoutId id="2147484380" r:id="rId4"/>
    <p:sldLayoutId id="2147484381" r:id="rId5"/>
    <p:sldLayoutId id="2147484382" r:id="rId6"/>
    <p:sldLayoutId id="2147484383" r:id="rId7"/>
    <p:sldLayoutId id="2147484384" r:id="rId8"/>
    <p:sldLayoutId id="2147484385" r:id="rId9"/>
    <p:sldLayoutId id="2147484386" r:id="rId10"/>
    <p:sldLayoutId id="2147484387" r:id="rId11"/>
    <p:sldLayoutId id="214748438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F438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F438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F438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F438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F438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1F4385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1F4385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1F4385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1F4385"/>
          </a:solidFill>
          <a:latin typeface="Arial" charset="0"/>
        </a:defRPr>
      </a:lvl9pPr>
    </p:titleStyle>
    <p:bodyStyle>
      <a:lvl1pPr marL="201613" indent="-201613" algn="just" rtl="0" eaLnBrk="0" fontAlgn="base" hangingPunct="0">
        <a:lnSpc>
          <a:spcPct val="105000"/>
        </a:lnSpc>
        <a:spcBef>
          <a:spcPct val="0"/>
        </a:spcBef>
        <a:spcAft>
          <a:spcPct val="30000"/>
        </a:spcAft>
        <a:buClr>
          <a:schemeClr val="tx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88963" indent="-284163" algn="just" rtl="0" eaLnBrk="0" fontAlgn="base" hangingPunct="0">
        <a:lnSpc>
          <a:spcPct val="105000"/>
        </a:lnSpc>
        <a:spcBef>
          <a:spcPct val="0"/>
        </a:spcBef>
        <a:spcAft>
          <a:spcPct val="30000"/>
        </a:spcAft>
        <a:buClr>
          <a:schemeClr val="tx1"/>
        </a:buClr>
        <a:buSzPct val="105000"/>
        <a:buChar char="-"/>
        <a:defRPr sz="2000">
          <a:solidFill>
            <a:schemeClr val="tx1"/>
          </a:solidFill>
          <a:latin typeface="+mn-lt"/>
        </a:defRPr>
      </a:lvl2pPr>
      <a:lvl3pPr marL="919163" indent="-228600" algn="just" rtl="0" eaLnBrk="0" fontAlgn="base" hangingPunct="0">
        <a:lnSpc>
          <a:spcPct val="105000"/>
        </a:lnSpc>
        <a:spcBef>
          <a:spcPct val="0"/>
        </a:spcBef>
        <a:spcAft>
          <a:spcPct val="3000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284288" indent="-153988" algn="just" rtl="0" eaLnBrk="0" fontAlgn="base" hangingPunct="0">
        <a:lnSpc>
          <a:spcPct val="105000"/>
        </a:lnSpc>
        <a:spcBef>
          <a:spcPct val="0"/>
        </a:spcBef>
        <a:spcAft>
          <a:spcPct val="30000"/>
        </a:spcAft>
        <a:buClr>
          <a:schemeClr val="tx1"/>
        </a:buClr>
        <a:buChar char="›"/>
        <a:defRPr sz="900">
          <a:solidFill>
            <a:schemeClr val="tx1"/>
          </a:solidFill>
          <a:latin typeface="+mn-lt"/>
        </a:defRPr>
      </a:lvl4pPr>
      <a:lvl5pPr marL="1689100" indent="-133350" algn="just" rtl="0" eaLnBrk="0" fontAlgn="base" hangingPunct="0">
        <a:lnSpc>
          <a:spcPct val="105000"/>
        </a:lnSpc>
        <a:spcBef>
          <a:spcPct val="0"/>
        </a:spcBef>
        <a:spcAft>
          <a:spcPct val="30000"/>
        </a:spcAft>
        <a:buClr>
          <a:schemeClr val="tx1"/>
        </a:buClr>
        <a:buSzPct val="70000"/>
        <a:buFont typeface="Wingdings" pitchFamily="2" charset="2"/>
        <a:buChar char="n"/>
        <a:defRPr sz="900">
          <a:solidFill>
            <a:schemeClr val="tx1"/>
          </a:solidFill>
          <a:latin typeface="+mn-lt"/>
        </a:defRPr>
      </a:lvl5pPr>
      <a:lvl6pPr marL="2146300" indent="-133350" algn="just" rtl="0" fontAlgn="base">
        <a:lnSpc>
          <a:spcPct val="105000"/>
        </a:lnSpc>
        <a:spcBef>
          <a:spcPct val="0"/>
        </a:spcBef>
        <a:spcAft>
          <a:spcPct val="30000"/>
        </a:spcAft>
        <a:buClr>
          <a:schemeClr val="tx1"/>
        </a:buClr>
        <a:buSzPct val="70000"/>
        <a:buFont typeface="Wingdings" pitchFamily="2" charset="2"/>
        <a:buChar char="n"/>
        <a:defRPr sz="900">
          <a:solidFill>
            <a:schemeClr val="tx1"/>
          </a:solidFill>
          <a:latin typeface="+mn-lt"/>
        </a:defRPr>
      </a:lvl6pPr>
      <a:lvl7pPr marL="2603500" indent="-133350" algn="just" rtl="0" fontAlgn="base">
        <a:lnSpc>
          <a:spcPct val="105000"/>
        </a:lnSpc>
        <a:spcBef>
          <a:spcPct val="0"/>
        </a:spcBef>
        <a:spcAft>
          <a:spcPct val="30000"/>
        </a:spcAft>
        <a:buClr>
          <a:schemeClr val="tx1"/>
        </a:buClr>
        <a:buSzPct val="70000"/>
        <a:buFont typeface="Wingdings" pitchFamily="2" charset="2"/>
        <a:buChar char="n"/>
        <a:defRPr sz="900">
          <a:solidFill>
            <a:schemeClr val="tx1"/>
          </a:solidFill>
          <a:latin typeface="+mn-lt"/>
        </a:defRPr>
      </a:lvl7pPr>
      <a:lvl8pPr marL="3060700" indent="-133350" algn="just" rtl="0" fontAlgn="base">
        <a:lnSpc>
          <a:spcPct val="105000"/>
        </a:lnSpc>
        <a:spcBef>
          <a:spcPct val="0"/>
        </a:spcBef>
        <a:spcAft>
          <a:spcPct val="30000"/>
        </a:spcAft>
        <a:buClr>
          <a:schemeClr val="tx1"/>
        </a:buClr>
        <a:buSzPct val="70000"/>
        <a:buFont typeface="Wingdings" pitchFamily="2" charset="2"/>
        <a:buChar char="n"/>
        <a:defRPr sz="900">
          <a:solidFill>
            <a:schemeClr val="tx1"/>
          </a:solidFill>
          <a:latin typeface="+mn-lt"/>
        </a:defRPr>
      </a:lvl8pPr>
      <a:lvl9pPr marL="3517900" indent="-133350" algn="just" rtl="0" fontAlgn="base">
        <a:lnSpc>
          <a:spcPct val="105000"/>
        </a:lnSpc>
        <a:spcBef>
          <a:spcPct val="0"/>
        </a:spcBef>
        <a:spcAft>
          <a:spcPct val="30000"/>
        </a:spcAft>
        <a:buClr>
          <a:schemeClr val="tx1"/>
        </a:buClr>
        <a:buSzPct val="70000"/>
        <a:buFont typeface="Wingdings" pitchFamily="2" charset="2"/>
        <a:buChar char="n"/>
        <a:defRPr sz="900">
          <a:solidFill>
            <a:schemeClr val="tx1"/>
          </a:solidFill>
          <a:latin typeface="+mn-lt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858116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581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8581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581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13400" y="6426200"/>
            <a:ext cx="406400" cy="203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5812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913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AB808DAA-1F49-4FF4-B08B-346BF5E8DFE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3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  <p:sldLayoutId id="2147484401" r:id="rId12"/>
    <p:sldLayoutId id="2147484402" r:id="rId13"/>
  </p:sldLayoutIdLst>
  <p:transition spd="slow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858116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581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8581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581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13400" y="6426200"/>
            <a:ext cx="406400" cy="203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5812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913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AB808DAA-1F49-4FF4-B08B-346BF5E8DFE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1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  <p:sldLayoutId id="2147484405" r:id="rId2"/>
    <p:sldLayoutId id="2147484406" r:id="rId3"/>
    <p:sldLayoutId id="2147484407" r:id="rId4"/>
    <p:sldLayoutId id="2147484408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  <p:sldLayoutId id="2147484415" r:id="rId12"/>
    <p:sldLayoutId id="2147484416" r:id="rId13"/>
  </p:sldLayoutIdLst>
  <p:transition spd="slow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858116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581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8581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581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13400" y="6426200"/>
            <a:ext cx="406400" cy="203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5812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913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AB808DAA-1F49-4FF4-B08B-346BF5E8DFE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4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3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  <p:sldLayoutId id="2147484444" r:id="rId12"/>
    <p:sldLayoutId id="2147484445" r:id="rId13"/>
  </p:sldLayoutIdLst>
  <p:transition spd="slow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858116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581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8581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581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13400" y="6426200"/>
            <a:ext cx="406400" cy="203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5812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913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AB808DAA-1F49-4FF4-B08B-346BF5E8DFE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0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7" r:id="rId1"/>
    <p:sldLayoutId id="2147484448" r:id="rId2"/>
    <p:sldLayoutId id="2147484449" r:id="rId3"/>
    <p:sldLayoutId id="2147484450" r:id="rId4"/>
    <p:sldLayoutId id="2147484451" r:id="rId5"/>
    <p:sldLayoutId id="2147484452" r:id="rId6"/>
    <p:sldLayoutId id="2147484453" r:id="rId7"/>
    <p:sldLayoutId id="2147484454" r:id="rId8"/>
    <p:sldLayoutId id="2147484455" r:id="rId9"/>
    <p:sldLayoutId id="2147484456" r:id="rId10"/>
    <p:sldLayoutId id="2147484457" r:id="rId11"/>
    <p:sldLayoutId id="2147484458" r:id="rId12"/>
    <p:sldLayoutId id="2147484459" r:id="rId13"/>
  </p:sldLayoutIdLst>
  <p:transition spd="slow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30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  <p:sldLayoutId id="2147484534" r:id="rId12"/>
    <p:sldLayoutId id="2147484536" r:id="rId13"/>
    <p:sldLayoutId id="2147484674" r:id="rId1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65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631" r:id="rId1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26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  <p:sldLayoutId id="2147484644" r:id="rId12"/>
    <p:sldLayoutId id="2147484645" r:id="rId13"/>
    <p:sldLayoutId id="2147484646" r:id="rId1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fadatabase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fadatabase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fadatabase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oneTexte 9"/>
          <p:cNvSpPr txBox="1">
            <a:spLocks noChangeArrowheads="1"/>
          </p:cNvSpPr>
          <p:nvPr/>
        </p:nvSpPr>
        <p:spPr bwMode="auto">
          <a:xfrm>
            <a:off x="891626" y="2302570"/>
            <a:ext cx="753591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905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905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905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905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905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es-ES" sz="3200" b="1" u="sng" dirty="0" smtClean="0">
                <a:solidFill>
                  <a:srgbClr val="FF0000"/>
                </a:solidFill>
              </a:rPr>
              <a:t>Panel 6</a:t>
            </a:r>
            <a:r>
              <a:rPr kumimoji="0" lang="es-ES" sz="3200" b="1" dirty="0" smtClean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kumimoji="0" lang="es-ES" altLang="en-US" sz="3200" b="1" dirty="0" smtClean="0">
                <a:solidFill>
                  <a:srgbClr val="FF0000"/>
                </a:solidFill>
              </a:rPr>
              <a:t>Operador Autorizado</a:t>
            </a:r>
            <a:endParaRPr kumimoji="0" lang="es-CR" altLang="en-US" sz="3200" b="1" dirty="0">
              <a:solidFill>
                <a:srgbClr val="FF0000"/>
              </a:solidFill>
            </a:endParaRPr>
          </a:p>
        </p:txBody>
      </p:sp>
      <p:sp>
        <p:nvSpPr>
          <p:cNvPr id="68612" name="ZoneTexte 1"/>
          <p:cNvSpPr txBox="1">
            <a:spLocks noChangeArrowheads="1"/>
          </p:cNvSpPr>
          <p:nvPr/>
        </p:nvSpPr>
        <p:spPr bwMode="auto">
          <a:xfrm>
            <a:off x="-1387475" y="3714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/>
            <a:endParaRPr kumimoji="0" lang="es-CR" altLang="en-US" sz="1800" dirty="0">
              <a:solidFill>
                <a:prstClr val="black"/>
              </a:solidFill>
            </a:endParaRPr>
          </a:p>
        </p:txBody>
      </p:sp>
      <p:sp>
        <p:nvSpPr>
          <p:cNvPr id="8" name="ZoneTexte 11"/>
          <p:cNvSpPr txBox="1"/>
          <p:nvPr/>
        </p:nvSpPr>
        <p:spPr>
          <a:xfrm>
            <a:off x="1043608" y="4869160"/>
            <a:ext cx="57152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s-CR" sz="1600" b="1" dirty="0">
                <a:solidFill>
                  <a:srgbClr val="EEECE1">
                    <a:lumMod val="25000"/>
                  </a:srgbClr>
                </a:solidFill>
                <a:latin typeface="Arial"/>
                <a:cs typeface="Arial" pitchFamily="34" charset="0"/>
              </a:rPr>
              <a:t>Roy Santana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s-CR" sz="1600" dirty="0" smtClean="0">
                <a:solidFill>
                  <a:srgbClr val="EEECE1">
                    <a:lumMod val="25000"/>
                  </a:srgbClr>
                </a:solidFill>
                <a:latin typeface="Arial"/>
                <a:cs typeface="Arial" pitchFamily="34" charset="0"/>
              </a:rPr>
              <a:t>División </a:t>
            </a:r>
            <a:r>
              <a:rPr kumimoji="0" lang="es-CR" sz="1600" dirty="0">
                <a:solidFill>
                  <a:srgbClr val="EEECE1">
                    <a:lumMod val="25000"/>
                  </a:srgbClr>
                </a:solidFill>
                <a:latin typeface="Arial"/>
                <a:cs typeface="Arial" pitchFamily="34" charset="0"/>
              </a:rPr>
              <a:t>sobre Acceso a los Mercados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s-CR" sz="1600" dirty="0">
                <a:solidFill>
                  <a:srgbClr val="EEECE1">
                    <a:lumMod val="25000"/>
                  </a:srgbClr>
                </a:solidFill>
                <a:latin typeface="Arial"/>
                <a:cs typeface="Arial" pitchFamily="34" charset="0"/>
              </a:rPr>
              <a:t>Organización Mundial de Comercio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s-CR" sz="1600" dirty="0">
              <a:solidFill>
                <a:srgbClr val="EEECE1">
                  <a:lumMod val="25000"/>
                </a:srgbClr>
              </a:solidFill>
              <a:latin typeface="Arial"/>
              <a:cs typeface="Arial" pitchFamily="34" charset="0"/>
            </a:endParaRPr>
          </a:p>
        </p:txBody>
      </p:sp>
      <p:pic>
        <p:nvPicPr>
          <p:cNvPr id="7" name="2 Imagen" descr="Inicio | TFAF - Google Chrom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" y="488453"/>
            <a:ext cx="5380038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83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</p:spPr>
        <p:txBody>
          <a:bodyPr/>
          <a:lstStyle/>
          <a:p>
            <a:pPr algn="ctr"/>
            <a:r>
              <a:rPr lang="es-CR" sz="3600" dirty="0" smtClean="0">
                <a:solidFill>
                  <a:srgbClr val="0070C0"/>
                </a:solidFill>
              </a:rPr>
              <a:t>¿Criterios para ser “acreditado”? (2)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493520"/>
            <a:ext cx="769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CR" sz="2800" dirty="0" smtClean="0">
                <a:latin typeface="+mn-lt"/>
              </a:rPr>
              <a:t>Los criterios </a:t>
            </a:r>
            <a:r>
              <a:rPr lang="es-CR" sz="2800" b="1" dirty="0" smtClean="0">
                <a:solidFill>
                  <a:srgbClr val="FF0000"/>
                </a:solidFill>
                <a:latin typeface="+mn-lt"/>
              </a:rPr>
              <a:t>podrían incluir</a:t>
            </a:r>
            <a:r>
              <a:rPr lang="es-CR" sz="2800" dirty="0" smtClean="0">
                <a:latin typeface="+mn-lt"/>
              </a:rPr>
              <a:t>: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s-CR" sz="2800" dirty="0" smtClean="0">
                <a:latin typeface="+mn-lt"/>
              </a:rPr>
              <a:t>Historial adecuado de cumplimiento (leyes y reglamentos de aduanas y conexos)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s-CR" sz="2800" dirty="0" smtClean="0">
                <a:latin typeface="+mn-lt"/>
              </a:rPr>
              <a:t>Un sistema de gestión de los registros que permita los controles internos necesarios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s-CR" sz="2800" dirty="0" smtClean="0">
                <a:latin typeface="+mn-lt"/>
              </a:rPr>
              <a:t>Solvencia financiera (incluyendo fianzas o garantías)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s-CR" sz="2800" dirty="0" smtClean="0">
                <a:latin typeface="+mn-lt"/>
              </a:rPr>
              <a:t>La seguridad de la cadena de suministro</a:t>
            </a:r>
            <a:endParaRPr lang="en-US" sz="2800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71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</p:spPr>
        <p:txBody>
          <a:bodyPr/>
          <a:lstStyle/>
          <a:p>
            <a:pPr algn="ctr"/>
            <a:r>
              <a:rPr lang="es-CR" sz="3600" dirty="0" smtClean="0"/>
              <a:t>¿Y cuáles son los beneficios?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20040" y="1310640"/>
            <a:ext cx="847344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CR" sz="2800" b="1" dirty="0">
                <a:solidFill>
                  <a:srgbClr val="FF0000"/>
                </a:solidFill>
                <a:latin typeface="+mn-lt"/>
              </a:rPr>
              <a:t>Al </a:t>
            </a:r>
            <a:r>
              <a:rPr lang="es-CR" sz="2800" b="1" dirty="0" smtClean="0">
                <a:solidFill>
                  <a:srgbClr val="FF0000"/>
                </a:solidFill>
                <a:latin typeface="+mn-lt"/>
              </a:rPr>
              <a:t>menos tres de las siguientes medidas:</a:t>
            </a:r>
            <a:endParaRPr lang="es-CR" sz="2800" b="1" dirty="0">
              <a:solidFill>
                <a:srgbClr val="FF0000"/>
              </a:solidFill>
              <a:latin typeface="+mn-lt"/>
            </a:endParaRPr>
          </a:p>
          <a:p>
            <a:pPr marL="365125" indent="-365125"/>
            <a:r>
              <a:rPr lang="es-ES" sz="2800" dirty="0" smtClean="0">
                <a:latin typeface="+mn-lt"/>
              </a:rPr>
              <a:t>a) requisitos </a:t>
            </a:r>
            <a:r>
              <a:rPr lang="es-ES" sz="2800" dirty="0">
                <a:latin typeface="+mn-lt"/>
              </a:rPr>
              <a:t>reducidos de documentación y </a:t>
            </a:r>
            <a:r>
              <a:rPr lang="es-ES" sz="2800" dirty="0" smtClean="0">
                <a:latin typeface="+mn-lt"/>
              </a:rPr>
              <a:t>datos;</a:t>
            </a:r>
            <a:endParaRPr lang="es-ES" sz="2800" dirty="0">
              <a:latin typeface="+mn-lt"/>
            </a:endParaRPr>
          </a:p>
          <a:p>
            <a:pPr marL="365125" indent="-365125"/>
            <a:r>
              <a:rPr lang="es-ES" sz="2800" dirty="0" smtClean="0">
                <a:latin typeface="+mn-lt"/>
              </a:rPr>
              <a:t>b) bajo </a:t>
            </a:r>
            <a:r>
              <a:rPr lang="es-ES" sz="2800" dirty="0">
                <a:latin typeface="+mn-lt"/>
              </a:rPr>
              <a:t>índice de inspecciones físicas y </a:t>
            </a:r>
            <a:r>
              <a:rPr lang="es-ES" sz="2800" dirty="0" smtClean="0">
                <a:latin typeface="+mn-lt"/>
              </a:rPr>
              <a:t>exámenes;</a:t>
            </a:r>
            <a:endParaRPr lang="es-ES" sz="2800" dirty="0">
              <a:latin typeface="+mn-lt"/>
            </a:endParaRPr>
          </a:p>
          <a:p>
            <a:pPr marL="365125" indent="-365125"/>
            <a:r>
              <a:rPr lang="es-ES" sz="2800" dirty="0" smtClean="0">
                <a:latin typeface="+mn-lt"/>
              </a:rPr>
              <a:t>c) levante rápido;</a:t>
            </a:r>
            <a:endParaRPr lang="es-ES" sz="2800" dirty="0">
              <a:latin typeface="+mn-lt"/>
            </a:endParaRPr>
          </a:p>
          <a:p>
            <a:pPr marL="365125" indent="-365125"/>
            <a:r>
              <a:rPr lang="es-ES" sz="2800" dirty="0">
                <a:latin typeface="+mn-lt"/>
              </a:rPr>
              <a:t>d</a:t>
            </a:r>
            <a:r>
              <a:rPr lang="es-ES" sz="2800" dirty="0" smtClean="0">
                <a:latin typeface="+mn-lt"/>
              </a:rPr>
              <a:t>) pago </a:t>
            </a:r>
            <a:r>
              <a:rPr lang="es-ES" sz="2800" dirty="0">
                <a:latin typeface="+mn-lt"/>
              </a:rPr>
              <a:t>diferido de </a:t>
            </a:r>
            <a:r>
              <a:rPr lang="es-ES" sz="2800" dirty="0" smtClean="0">
                <a:latin typeface="+mn-lt"/>
              </a:rPr>
              <a:t>impuestos</a:t>
            </a:r>
            <a:r>
              <a:rPr lang="es-ES" sz="2800" dirty="0">
                <a:latin typeface="+mn-lt"/>
              </a:rPr>
              <a:t>, tasas y cargas;</a:t>
            </a:r>
          </a:p>
          <a:p>
            <a:pPr marL="365125" indent="-365125"/>
            <a:r>
              <a:rPr lang="es-ES" sz="2800" dirty="0">
                <a:latin typeface="+mn-lt"/>
              </a:rPr>
              <a:t>e) </a:t>
            </a:r>
            <a:r>
              <a:rPr lang="es-ES" sz="2800" dirty="0" smtClean="0">
                <a:latin typeface="+mn-lt"/>
              </a:rPr>
              <a:t>utilización </a:t>
            </a:r>
            <a:r>
              <a:rPr lang="es-ES" sz="2800" dirty="0">
                <a:latin typeface="+mn-lt"/>
              </a:rPr>
              <a:t>de garantías globales o reducción de las garantías;</a:t>
            </a:r>
          </a:p>
          <a:p>
            <a:pPr marL="365125" indent="-365125"/>
            <a:r>
              <a:rPr lang="es-ES" sz="2800" dirty="0">
                <a:latin typeface="+mn-lt"/>
              </a:rPr>
              <a:t>f) </a:t>
            </a:r>
            <a:r>
              <a:rPr lang="es-ES" sz="2800" dirty="0" smtClean="0">
                <a:latin typeface="+mn-lt"/>
              </a:rPr>
              <a:t>una </a:t>
            </a:r>
            <a:r>
              <a:rPr lang="es-ES" sz="2800" dirty="0">
                <a:latin typeface="+mn-lt"/>
              </a:rPr>
              <a:t>sola declaración de aduana para </a:t>
            </a:r>
            <a:r>
              <a:rPr lang="es-ES" sz="2800" dirty="0" smtClean="0">
                <a:latin typeface="+mn-lt"/>
              </a:rPr>
              <a:t>un </a:t>
            </a:r>
            <a:r>
              <a:rPr lang="es-ES" sz="2800" dirty="0">
                <a:latin typeface="+mn-lt"/>
              </a:rPr>
              <a:t>período dado; y</a:t>
            </a:r>
          </a:p>
          <a:p>
            <a:pPr marL="365125" indent="-365125"/>
            <a:r>
              <a:rPr lang="es-ES" sz="2800" dirty="0" smtClean="0">
                <a:latin typeface="+mn-lt"/>
              </a:rPr>
              <a:t>g) despacho en </a:t>
            </a:r>
            <a:r>
              <a:rPr lang="es-ES" sz="2800" dirty="0">
                <a:latin typeface="+mn-lt"/>
              </a:rPr>
              <a:t>los locales del operador autorizado o </a:t>
            </a:r>
            <a:r>
              <a:rPr lang="es-ES" sz="2800" dirty="0" smtClean="0">
                <a:latin typeface="+mn-lt"/>
              </a:rPr>
              <a:t>en </a:t>
            </a:r>
            <a:r>
              <a:rPr lang="es-ES" sz="2800" dirty="0">
                <a:latin typeface="+mn-lt"/>
              </a:rPr>
              <a:t>otro lugar autorizado por la aduana.</a:t>
            </a:r>
          </a:p>
        </p:txBody>
      </p:sp>
    </p:spTree>
    <p:extLst>
      <p:ext uri="{BB962C8B-B14F-4D97-AF65-F5344CB8AC3E}">
        <p14:creationId xmlns:p14="http://schemas.microsoft.com/office/powerpoint/2010/main" val="167323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</p:spPr>
        <p:txBody>
          <a:bodyPr/>
          <a:lstStyle/>
          <a:p>
            <a:pPr algn="ctr"/>
            <a:r>
              <a:rPr lang="es-CR" sz="4000" dirty="0" smtClean="0"/>
              <a:t>¿Estándares internacionales?</a:t>
            </a:r>
            <a:endParaRPr lang="en-US" sz="4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6457769"/>
              </p:ext>
            </p:extLst>
          </p:nvPr>
        </p:nvGraphicFramePr>
        <p:xfrm>
          <a:off x="579120" y="1336040"/>
          <a:ext cx="7635240" cy="422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8680" y="5956607"/>
            <a:ext cx="7154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smtClean="0">
                <a:latin typeface="+mn-lt"/>
              </a:rPr>
              <a:t>Simplificación aduanera vs. Protección y seguridad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220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274638"/>
            <a:ext cx="8442960" cy="830262"/>
          </a:xfrm>
        </p:spPr>
        <p:txBody>
          <a:bodyPr/>
          <a:lstStyle/>
          <a:p>
            <a:pPr algn="ctr"/>
            <a:r>
              <a:rPr lang="es-CR" sz="3600" dirty="0" smtClean="0"/>
              <a:t>Posibilidad de negociar </a:t>
            </a:r>
            <a:br>
              <a:rPr lang="es-CR" sz="3600" dirty="0" smtClean="0"/>
            </a:br>
            <a:r>
              <a:rPr lang="es-CR" sz="3600" dirty="0" smtClean="0"/>
              <a:t>“</a:t>
            </a:r>
            <a:r>
              <a:rPr lang="es-CR" sz="3600" dirty="0" smtClean="0"/>
              <a:t>acuerdos de reconocimiento mutuo”</a:t>
            </a:r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79" y="2019924"/>
            <a:ext cx="6420175" cy="430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1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"/>
          <p:cNvSpPr txBox="1">
            <a:spLocks noChangeArrowheads="1"/>
          </p:cNvSpPr>
          <p:nvPr/>
        </p:nvSpPr>
        <p:spPr bwMode="auto">
          <a:xfrm>
            <a:off x="4746625" y="6288087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GB" altLang="en-US" sz="1800" dirty="0">
                <a:solidFill>
                  <a:prstClr val="black"/>
                </a:solidFill>
                <a:cs typeface="Arial" charset="0"/>
                <a:hlinkClick r:id="rId3"/>
              </a:rPr>
              <a:t>www.tfadatabase.org</a:t>
            </a:r>
            <a:endParaRPr kumimoji="0" lang="en-GB" altLang="en-US" sz="1800" dirty="0">
              <a:solidFill>
                <a:prstClr val="black"/>
              </a:solidFill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GB" alt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8896" y="215205"/>
            <a:ext cx="59554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es-CR" sz="28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Artículo 7.7 (Operador Autorizado)</a:t>
            </a:r>
          </a:p>
          <a:p>
            <a:pPr algn="ctr"/>
            <a:r>
              <a:rPr kumimoji="0" lang="es-CR" sz="2800" b="1" dirty="0" smtClean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Situación de América Latina (05.2018)</a:t>
            </a:r>
          </a:p>
          <a:p>
            <a:pPr algn="ctr"/>
            <a:endParaRPr kumimoji="0" lang="en-US" sz="28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2" t="85182"/>
          <a:stretch/>
        </p:blipFill>
        <p:spPr bwMode="auto">
          <a:xfrm>
            <a:off x="747713" y="5872955"/>
            <a:ext cx="5805487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6" name="Picture 2" descr="D:\Users\Santana\Downloads\chart (18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080" y="1447800"/>
            <a:ext cx="8623762" cy="321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33825" y="3886200"/>
            <a:ext cx="77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s-CR" sz="3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7.7</a:t>
            </a:r>
            <a:endParaRPr kumimoji="0" lang="en-US" sz="36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55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"/>
          <p:cNvSpPr txBox="1">
            <a:spLocks noChangeArrowheads="1"/>
          </p:cNvSpPr>
          <p:nvPr/>
        </p:nvSpPr>
        <p:spPr bwMode="auto">
          <a:xfrm>
            <a:off x="4746625" y="6288087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GB" altLang="en-US" sz="1800" dirty="0">
                <a:solidFill>
                  <a:prstClr val="black"/>
                </a:solidFill>
                <a:cs typeface="Arial" charset="0"/>
                <a:hlinkClick r:id="rId3"/>
              </a:rPr>
              <a:t>www.tfadatabase.org</a:t>
            </a:r>
            <a:endParaRPr kumimoji="0" lang="en-GB" altLang="en-US" sz="1800" dirty="0">
              <a:solidFill>
                <a:prstClr val="black"/>
              </a:solidFill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GB" alt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3210" y="1447800"/>
            <a:ext cx="7454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s-CR" b="1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¿Cuáles países Latinoamericanos notificaron categoría C?</a:t>
            </a:r>
            <a:endParaRPr kumimoji="0" lang="en-US" b="1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8896" y="215205"/>
            <a:ext cx="59554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es-CR" sz="28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Artículo 7.7 (Operador Autorizado)</a:t>
            </a:r>
          </a:p>
          <a:p>
            <a:pPr algn="ctr"/>
            <a:r>
              <a:rPr kumimoji="0" lang="es-CR" sz="2800" b="1" dirty="0" smtClean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Situación de América Latina (05.2018)</a:t>
            </a:r>
          </a:p>
          <a:p>
            <a:pPr algn="ctr"/>
            <a:endParaRPr kumimoji="0" lang="en-US" sz="28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1939944"/>
            <a:ext cx="8839200" cy="424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14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8"/>
          <p:cNvSpPr txBox="1">
            <a:spLocks noChangeArrowheads="1"/>
          </p:cNvSpPr>
          <p:nvPr/>
        </p:nvSpPr>
        <p:spPr bwMode="auto">
          <a:xfrm>
            <a:off x="4746625" y="6288087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en-GB" altLang="en-US" sz="1800" dirty="0">
                <a:solidFill>
                  <a:prstClr val="black"/>
                </a:solidFill>
                <a:cs typeface="Arial" charset="0"/>
                <a:hlinkClick r:id="rId3"/>
              </a:rPr>
              <a:t>www.tfadatabase.org</a:t>
            </a:r>
            <a:endParaRPr kumimoji="0" lang="en-GB" altLang="en-US" sz="1800" dirty="0">
              <a:solidFill>
                <a:prstClr val="black"/>
              </a:solidFill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GB" alt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8896" y="215205"/>
            <a:ext cx="59554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es-CR" sz="28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Artículo 7.7 (Operador Autorizado)</a:t>
            </a:r>
          </a:p>
          <a:p>
            <a:pPr algn="ctr"/>
            <a:r>
              <a:rPr kumimoji="0" lang="es-CR" sz="2800" b="1" dirty="0" smtClean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Situación de América Latina (05.2018)</a:t>
            </a:r>
          </a:p>
          <a:p>
            <a:pPr algn="ctr"/>
            <a:endParaRPr kumimoji="0" lang="en-US" sz="28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2466" name="Picture 2" descr="D:\Users\Santana\Downloads\chart (29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663"/>
            <a:ext cx="9144000" cy="50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20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ZoneTexte 9"/>
          <p:cNvSpPr txBox="1">
            <a:spLocks noChangeArrowheads="1"/>
          </p:cNvSpPr>
          <p:nvPr/>
        </p:nvSpPr>
        <p:spPr bwMode="auto">
          <a:xfrm>
            <a:off x="0" y="2871788"/>
            <a:ext cx="91567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905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05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05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05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05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kumimoji="0" lang="es-CR" altLang="en-US" sz="4800" b="1" dirty="0" smtClean="0">
                <a:solidFill>
                  <a:srgbClr val="31859C"/>
                </a:solidFill>
              </a:rPr>
              <a:t>¡Gracias!</a:t>
            </a:r>
            <a:endParaRPr kumimoji="0" lang="es-CR" altLang="en-US" sz="4800" b="1" dirty="0">
              <a:solidFill>
                <a:srgbClr val="31859C"/>
              </a:solidFill>
            </a:endParaRPr>
          </a:p>
        </p:txBody>
      </p:sp>
      <p:pic>
        <p:nvPicPr>
          <p:cNvPr id="214019" name="2 Imagen" descr="Inicio | TFAF - Google Chrom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38" y="125413"/>
            <a:ext cx="40036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31013" y="6524625"/>
            <a:ext cx="2133600" cy="365125"/>
          </a:xfrm>
        </p:spPr>
        <p:txBody>
          <a:bodyPr/>
          <a:lstStyle/>
          <a:p>
            <a:pPr algn="r">
              <a:defRPr/>
            </a:pPr>
            <a:fld id="{C911A96A-0C74-4AF6-9692-8AC07284F92A}" type="slidenum">
              <a:rPr lang="es-CR" sz="1400" smtClean="0"/>
              <a:pPr algn="r">
                <a:defRPr/>
              </a:pPr>
              <a:t>17</a:t>
            </a:fld>
            <a:endParaRPr lang="es-CR" sz="1400" dirty="0"/>
          </a:p>
        </p:txBody>
      </p:sp>
    </p:spTree>
    <p:extLst>
      <p:ext uri="{BB962C8B-B14F-4D97-AF65-F5344CB8AC3E}">
        <p14:creationId xmlns:p14="http://schemas.microsoft.com/office/powerpoint/2010/main" val="15374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1" y="792798"/>
            <a:ext cx="7738745" cy="830262"/>
          </a:xfrm>
        </p:spPr>
        <p:txBody>
          <a:bodyPr/>
          <a:lstStyle/>
          <a:p>
            <a:pPr algn="ctr"/>
            <a:r>
              <a:rPr lang="es-CR" sz="4000" dirty="0" smtClean="0"/>
              <a:t>¿Cómo mejorar el control y tener  una cadena de suministro segura?</a:t>
            </a:r>
            <a:endParaRPr lang="en-US" sz="4000" dirty="0"/>
          </a:p>
        </p:txBody>
      </p:sp>
      <p:pic>
        <p:nvPicPr>
          <p:cNvPr id="10242" name="Picture 2" descr="Image result for weakest link cha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3" b="27005"/>
          <a:stretch/>
        </p:blipFill>
        <p:spPr bwMode="auto">
          <a:xfrm>
            <a:off x="368935" y="3070861"/>
            <a:ext cx="8572500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1973" y="5090160"/>
            <a:ext cx="4966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800" dirty="0" smtClean="0">
                <a:latin typeface="+mn-lt"/>
              </a:rPr>
              <a:t>Ligado a la gestión del riesgo </a:t>
            </a:r>
          </a:p>
          <a:p>
            <a:pPr algn="ctr"/>
            <a:r>
              <a:rPr lang="es-CR" sz="2800" dirty="0" smtClean="0">
                <a:latin typeface="+mn-lt"/>
              </a:rPr>
              <a:t>(Artículo 7.4 del AFC)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544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8101" y="100013"/>
            <a:ext cx="7254874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CR" altLang="en-US" sz="32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Artículo 7.7: </a:t>
            </a:r>
            <a:r>
              <a:rPr lang="es-CR" altLang="en-US" sz="32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/>
            </a:r>
            <a:br>
              <a:rPr lang="es-CR" altLang="en-US" sz="32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es-CR" altLang="en-US" sz="3200" b="1" kern="1200" dirty="0" smtClean="0">
                <a:solidFill>
                  <a:srgbClr val="31859C"/>
                </a:solidFill>
                <a:latin typeface="+mn-lt"/>
                <a:ea typeface="+mn-ea"/>
                <a:cs typeface="+mn-cs"/>
              </a:rPr>
              <a:t>Operadores Autorizados</a:t>
            </a:r>
            <a:endParaRPr lang="es-CR" altLang="en-US" sz="2400" b="1" kern="1200" dirty="0">
              <a:solidFill>
                <a:srgbClr val="31859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1141" name="Picture 8" descr="D:\__2015 Saint Lucia - Cv\Presentations\Website-ICONS\articles\tfaf_articl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0488"/>
            <a:ext cx="10858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0"/>
            <a:ext cx="5746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0" y="1325563"/>
            <a:ext cx="9144000" cy="0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CR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68988" y="6449144"/>
            <a:ext cx="2133600" cy="365125"/>
          </a:xfrm>
        </p:spPr>
        <p:txBody>
          <a:bodyPr/>
          <a:lstStyle/>
          <a:p>
            <a:pPr>
              <a:defRPr/>
            </a:pPr>
            <a:fld id="{8D4863AD-B3CA-48F4-89EE-F39535C4A4F9}" type="slidenum">
              <a:rPr lang="es-CR" smtClean="0">
                <a:solidFill>
                  <a:prstClr val="black"/>
                </a:solidFill>
                <a:latin typeface="Arial"/>
              </a:rPr>
              <a:pPr>
                <a:defRPr/>
              </a:pPr>
              <a:t>3</a:t>
            </a:fld>
            <a:endParaRPr lang="es-CR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625153"/>
              </p:ext>
            </p:extLst>
          </p:nvPr>
        </p:nvGraphicFramePr>
        <p:xfrm>
          <a:off x="457200" y="15113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69090" y="6248396"/>
            <a:ext cx="7609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smtClean="0">
                <a:solidFill>
                  <a:prstClr val="black"/>
                </a:solidFill>
                <a:latin typeface="Arial"/>
              </a:rPr>
              <a:t>“Y no estará obligado a establecer un sistema distinto”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90899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</p:spPr>
        <p:txBody>
          <a:bodyPr/>
          <a:lstStyle/>
          <a:p>
            <a:pPr algn="ctr"/>
            <a:r>
              <a:rPr lang="es-CR" sz="4000" dirty="0" smtClean="0"/>
              <a:t>¿Qué es un “operador”? (1)</a:t>
            </a:r>
            <a:endParaRPr lang="en-US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01128"/>
            <a:ext cx="7802879" cy="483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54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</p:spPr>
        <p:txBody>
          <a:bodyPr/>
          <a:lstStyle/>
          <a:p>
            <a:pPr algn="ctr"/>
            <a:r>
              <a:rPr lang="es-CR" sz="4000" dirty="0" smtClean="0"/>
              <a:t>¿Qué es un “operador”? (2)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432560"/>
            <a:ext cx="81076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CR" sz="2800" dirty="0" smtClean="0">
                <a:latin typeface="+mn-lt"/>
              </a:rPr>
              <a:t>Incluye a todas las personas físicas o jurídicas que desempeñan funciones en la importación, exportación o tránsito.  Incluye a: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R" sz="2800" dirty="0" smtClean="0">
                <a:latin typeface="+mn-lt"/>
              </a:rPr>
              <a:t>Productor, importador o exportador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R" sz="2800" dirty="0" smtClean="0">
                <a:latin typeface="+mn-lt"/>
              </a:rPr>
              <a:t>Agentes de aduana y/o de carga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R" sz="2800" dirty="0" smtClean="0">
                <a:latin typeface="+mn-lt"/>
              </a:rPr>
              <a:t>Transportistas, </a:t>
            </a:r>
            <a:r>
              <a:rPr lang="es-CR" sz="2800" dirty="0" err="1" smtClean="0">
                <a:latin typeface="+mn-lt"/>
              </a:rPr>
              <a:t>consolidadores</a:t>
            </a:r>
            <a:r>
              <a:rPr lang="es-CR" sz="2800" dirty="0" smtClean="0">
                <a:latin typeface="+mn-lt"/>
              </a:rPr>
              <a:t> de carga, etc.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R" sz="2800" dirty="0" smtClean="0">
                <a:latin typeface="+mn-lt"/>
              </a:rPr>
              <a:t>Almacenes aduaneros, operadores de terminales portuarias, etc.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R" sz="2800" dirty="0" smtClean="0">
                <a:latin typeface="+mn-lt"/>
              </a:rPr>
              <a:t>Servicio postal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R" sz="2800" dirty="0" smtClean="0">
                <a:latin typeface="+mn-lt"/>
              </a:rPr>
              <a:t>Empresas de envíos urgentes, etc.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906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</p:spPr>
        <p:txBody>
          <a:bodyPr/>
          <a:lstStyle/>
          <a:p>
            <a:pPr algn="ctr"/>
            <a:r>
              <a:rPr lang="es-CR" sz="4000" dirty="0" smtClean="0"/>
              <a:t>¿Qué tipos de operador hay?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5650"/>
            <a:ext cx="9144000" cy="502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11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</p:spPr>
        <p:txBody>
          <a:bodyPr/>
          <a:lstStyle/>
          <a:p>
            <a:pPr algn="ctr"/>
            <a:r>
              <a:rPr lang="es-CR" sz="4000" dirty="0" smtClean="0"/>
              <a:t>¿Qué tipos de operador hay?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604"/>
            <a:ext cx="9144000" cy="514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02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</p:spPr>
        <p:txBody>
          <a:bodyPr/>
          <a:lstStyle/>
          <a:p>
            <a:pPr algn="ctr"/>
            <a:r>
              <a:rPr lang="es-CR" sz="4000" dirty="0" smtClean="0"/>
              <a:t>¿Qué tipos de operador hay?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4935"/>
            <a:ext cx="9144000" cy="514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34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</p:spPr>
        <p:txBody>
          <a:bodyPr/>
          <a:lstStyle/>
          <a:p>
            <a:pPr algn="ctr"/>
            <a:r>
              <a:rPr lang="es-CR" sz="3600" dirty="0" smtClean="0">
                <a:solidFill>
                  <a:srgbClr val="0070C0"/>
                </a:solidFill>
              </a:rPr>
              <a:t>¿Criterios para ser “acreditado”? (1)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280" y="1630680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dirty="0" smtClean="0">
                <a:latin typeface="+mn-lt"/>
              </a:rPr>
              <a:t>7.2 Los criterios especificados para acceder a la condición de operador autorizado estarán relacionados </a:t>
            </a:r>
            <a:r>
              <a:rPr lang="es-CR" sz="2800" b="1" dirty="0" smtClean="0">
                <a:solidFill>
                  <a:srgbClr val="00B050"/>
                </a:solidFill>
                <a:latin typeface="+mn-lt"/>
              </a:rPr>
              <a:t>con el cumplimiento</a:t>
            </a:r>
            <a:r>
              <a:rPr lang="es-CR" sz="2800" dirty="0" smtClean="0">
                <a:latin typeface="+mn-lt"/>
              </a:rPr>
              <a:t>, </a:t>
            </a:r>
            <a:r>
              <a:rPr lang="es-CR" sz="2800" b="1" dirty="0" smtClean="0">
                <a:solidFill>
                  <a:srgbClr val="FF0000"/>
                </a:solidFill>
                <a:latin typeface="+mn-lt"/>
              </a:rPr>
              <a:t>o el riesgo de incumplimiento</a:t>
            </a:r>
            <a:r>
              <a:rPr lang="es-CR" sz="2800" dirty="0" smtClean="0">
                <a:latin typeface="+mn-lt"/>
              </a:rPr>
              <a:t>, de los requisitos especificados en las leyes, reglamentos o procedimientos de un Miembro.</a:t>
            </a:r>
            <a:endParaRPr lang="en-US" sz="2800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470" y="4141470"/>
            <a:ext cx="2716530" cy="271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89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roject Overview">
  <a:themeElements>
    <a:clrScheme name="Project Overview 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99"/>
      </a:accent1>
      <a:accent2>
        <a:srgbClr val="CCFF99"/>
      </a:accent2>
      <a:accent3>
        <a:srgbClr val="FFFFFF"/>
      </a:accent3>
      <a:accent4>
        <a:srgbClr val="000000"/>
      </a:accent4>
      <a:accent5>
        <a:srgbClr val="ADADCA"/>
      </a:accent5>
      <a:accent6>
        <a:srgbClr val="B9E78A"/>
      </a:accent6>
      <a:hlink>
        <a:srgbClr val="FF0033"/>
      </a:hlink>
      <a:folHlink>
        <a:srgbClr val="CCCCCC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9CCFF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6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6666FF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ADADE2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99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TFAF_ppt_forma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80"/>
      </a:dk2>
      <a:lt2>
        <a:srgbClr val="999999"/>
      </a:lt2>
      <a:accent1>
        <a:srgbClr val="004080"/>
      </a:accent1>
      <a:accent2>
        <a:srgbClr val="0080FF"/>
      </a:accent2>
      <a:accent3>
        <a:srgbClr val="FFFFFF"/>
      </a:accent3>
      <a:accent4>
        <a:srgbClr val="000000"/>
      </a:accent4>
      <a:accent5>
        <a:srgbClr val="AAAFC0"/>
      </a:accent5>
      <a:accent6>
        <a:srgbClr val="0073E7"/>
      </a:accent6>
      <a:hlink>
        <a:srgbClr val="008000"/>
      </a:hlink>
      <a:folHlink>
        <a:srgbClr val="4080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80"/>
        </a:dk2>
        <a:lt2>
          <a:srgbClr val="999999"/>
        </a:lt2>
        <a:accent1>
          <a:srgbClr val="004080"/>
        </a:accent1>
        <a:accent2>
          <a:srgbClr val="0080FF"/>
        </a:accent2>
        <a:accent3>
          <a:srgbClr val="FFFFFF"/>
        </a:accent3>
        <a:accent4>
          <a:srgbClr val="000000"/>
        </a:accent4>
        <a:accent5>
          <a:srgbClr val="AAAFC0"/>
        </a:accent5>
        <a:accent6>
          <a:srgbClr val="0073E7"/>
        </a:accent6>
        <a:hlink>
          <a:srgbClr val="008000"/>
        </a:hlink>
        <a:folHlink>
          <a:srgbClr val="4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oject Overview">
  <a:themeElements>
    <a:clrScheme name="Project Overview 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99"/>
      </a:accent1>
      <a:accent2>
        <a:srgbClr val="CCFF99"/>
      </a:accent2>
      <a:accent3>
        <a:srgbClr val="FFFFFF"/>
      </a:accent3>
      <a:accent4>
        <a:srgbClr val="000000"/>
      </a:accent4>
      <a:accent5>
        <a:srgbClr val="ADADCA"/>
      </a:accent5>
      <a:accent6>
        <a:srgbClr val="B9E78A"/>
      </a:accent6>
      <a:hlink>
        <a:srgbClr val="FF0033"/>
      </a:hlink>
      <a:folHlink>
        <a:srgbClr val="CCCCCC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9CCFF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6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6666FF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ADADE2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99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roject Overview">
  <a:themeElements>
    <a:clrScheme name="Project Overview 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99"/>
      </a:accent1>
      <a:accent2>
        <a:srgbClr val="CCFF99"/>
      </a:accent2>
      <a:accent3>
        <a:srgbClr val="FFFFFF"/>
      </a:accent3>
      <a:accent4>
        <a:srgbClr val="000000"/>
      </a:accent4>
      <a:accent5>
        <a:srgbClr val="ADADCA"/>
      </a:accent5>
      <a:accent6>
        <a:srgbClr val="B9E78A"/>
      </a:accent6>
      <a:hlink>
        <a:srgbClr val="FF0033"/>
      </a:hlink>
      <a:folHlink>
        <a:srgbClr val="CCCCCC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9CCFF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6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6666FF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ADADE2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99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Project Overview">
  <a:themeElements>
    <a:clrScheme name="Project Overview 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99"/>
      </a:accent1>
      <a:accent2>
        <a:srgbClr val="CCFF99"/>
      </a:accent2>
      <a:accent3>
        <a:srgbClr val="FFFFFF"/>
      </a:accent3>
      <a:accent4>
        <a:srgbClr val="000000"/>
      </a:accent4>
      <a:accent5>
        <a:srgbClr val="ADADCA"/>
      </a:accent5>
      <a:accent6>
        <a:srgbClr val="B9E78A"/>
      </a:accent6>
      <a:hlink>
        <a:srgbClr val="FF0033"/>
      </a:hlink>
      <a:folHlink>
        <a:srgbClr val="CCCCCC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9CCFF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6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6666FF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ADADE2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99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Project Overview">
  <a:themeElements>
    <a:clrScheme name="Project Overview 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99"/>
      </a:accent1>
      <a:accent2>
        <a:srgbClr val="CCFF99"/>
      </a:accent2>
      <a:accent3>
        <a:srgbClr val="FFFFFF"/>
      </a:accent3>
      <a:accent4>
        <a:srgbClr val="000000"/>
      </a:accent4>
      <a:accent5>
        <a:srgbClr val="ADADCA"/>
      </a:accent5>
      <a:accent6>
        <a:srgbClr val="B9E78A"/>
      </a:accent6>
      <a:hlink>
        <a:srgbClr val="FF0033"/>
      </a:hlink>
      <a:folHlink>
        <a:srgbClr val="CCCCCC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9CCFF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6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6666FF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ADADE2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99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B9E78A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TFAF_ppt_forma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TFAF_ppt_forma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TFAF_ppt_forma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Bangladesh Multilateral Aspects Neufeld sub notes pages final</Template>
  <TotalTime>3650</TotalTime>
  <Words>439</Words>
  <Application>Microsoft Office PowerPoint</Application>
  <PresentationFormat>On-screen Show (4:3)</PresentationFormat>
  <Paragraphs>69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Project Overview</vt:lpstr>
      <vt:lpstr>1_Default Design</vt:lpstr>
      <vt:lpstr>1_Project Overview</vt:lpstr>
      <vt:lpstr>2_Project Overview</vt:lpstr>
      <vt:lpstr>3_Project Overview</vt:lpstr>
      <vt:lpstr>4_Project Overview</vt:lpstr>
      <vt:lpstr>5_TFAF_ppt_format</vt:lpstr>
      <vt:lpstr>1_TFAF_ppt_format</vt:lpstr>
      <vt:lpstr>6_TFAF_ppt_format</vt:lpstr>
      <vt:lpstr>Office Theme</vt:lpstr>
      <vt:lpstr>7_TFAF_ppt_format</vt:lpstr>
      <vt:lpstr>PowerPoint Presentation</vt:lpstr>
      <vt:lpstr>¿Cómo mejorar el control y tener  una cadena de suministro segura?</vt:lpstr>
      <vt:lpstr>Artículo 7.7:  Operadores Autorizados</vt:lpstr>
      <vt:lpstr>¿Qué es un “operador”? (1)</vt:lpstr>
      <vt:lpstr>¿Qué es un “operador”? (2)</vt:lpstr>
      <vt:lpstr>¿Qué tipos de operador hay?</vt:lpstr>
      <vt:lpstr>¿Qué tipos de operador hay?</vt:lpstr>
      <vt:lpstr>¿Qué tipos de operador hay?</vt:lpstr>
      <vt:lpstr>¿Criterios para ser “acreditado”? (1)</vt:lpstr>
      <vt:lpstr>¿Criterios para ser “acreditado”? (2)</vt:lpstr>
      <vt:lpstr>¿Y cuáles son los beneficios?</vt:lpstr>
      <vt:lpstr>¿Estándares internacionales?</vt:lpstr>
      <vt:lpstr>Posibilidad de negociar  “acuerdos de reconocimiento mutuo”</vt:lpstr>
      <vt:lpstr>PowerPoint Presentation</vt:lpstr>
      <vt:lpstr>PowerPoint Presentation</vt:lpstr>
      <vt:lpstr>PowerPoint Presentation</vt:lpstr>
      <vt:lpstr>PowerPoint Presentation</vt:lpstr>
    </vt:vector>
  </TitlesOfParts>
  <Company>UNCTAD - DITC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 de l'Atelier sous-regional spécialisé sur les mesures correctives commerciales, les subventions et le commerce</dc:title>
  <dc:creator>Inge Nora Neufeld</dc:creator>
  <cp:lastModifiedBy>Santana, Roy</cp:lastModifiedBy>
  <cp:revision>1588</cp:revision>
  <cp:lastPrinted>2012-11-14T10:52:52Z</cp:lastPrinted>
  <dcterms:created xsi:type="dcterms:W3CDTF">2000-05-14T13:40:30Z</dcterms:created>
  <dcterms:modified xsi:type="dcterms:W3CDTF">2018-05-29T11:33:33Z</dcterms:modified>
</cp:coreProperties>
</file>